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16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7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18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notesSlides/notesSlide19.xml" ContentType="application/vnd.openxmlformats-officedocument.presentationml.notesSlide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notesSlides/notesSlide20.xml" ContentType="application/vnd.openxmlformats-officedocument.presentationml.notesSlide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</p:sldMasterIdLst>
  <p:notesMasterIdLst>
    <p:notesMasterId r:id="rId39"/>
  </p:notesMasterIdLst>
  <p:sldIdLst>
    <p:sldId id="333" r:id="rId2"/>
    <p:sldId id="486" r:id="rId3"/>
    <p:sldId id="329" r:id="rId4"/>
    <p:sldId id="488" r:id="rId5"/>
    <p:sldId id="489" r:id="rId6"/>
    <p:sldId id="507" r:id="rId7"/>
    <p:sldId id="490" r:id="rId8"/>
    <p:sldId id="487" r:id="rId9"/>
    <p:sldId id="492" r:id="rId10"/>
    <p:sldId id="491" r:id="rId11"/>
    <p:sldId id="493" r:id="rId12"/>
    <p:sldId id="338" r:id="rId13"/>
    <p:sldId id="340" r:id="rId14"/>
    <p:sldId id="494" r:id="rId15"/>
    <p:sldId id="496" r:id="rId16"/>
    <p:sldId id="495" r:id="rId17"/>
    <p:sldId id="49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341" r:id="rId26"/>
    <p:sldId id="515" r:id="rId27"/>
    <p:sldId id="501" r:id="rId28"/>
    <p:sldId id="498" r:id="rId29"/>
    <p:sldId id="516" r:id="rId30"/>
    <p:sldId id="499" r:id="rId31"/>
    <p:sldId id="500" r:id="rId32"/>
    <p:sldId id="502" r:id="rId33"/>
    <p:sldId id="504" r:id="rId34"/>
    <p:sldId id="505" r:id="rId35"/>
    <p:sldId id="503" r:id="rId36"/>
    <p:sldId id="506" r:id="rId37"/>
    <p:sldId id="334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5AF"/>
    <a:srgbClr val="FF6699"/>
    <a:srgbClr val="EC47CA"/>
    <a:srgbClr val="E5CD8B"/>
    <a:srgbClr val="F9A5F7"/>
    <a:srgbClr val="C7E583"/>
    <a:srgbClr val="6AB0FF"/>
    <a:srgbClr val="D2FFE6"/>
    <a:srgbClr val="DECBE5"/>
    <a:srgbClr val="FF8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5" autoAdjust="0"/>
    <p:restoredTop sz="86411" autoAdjust="0"/>
  </p:normalViewPr>
  <p:slideViewPr>
    <p:cSldViewPr>
      <p:cViewPr>
        <p:scale>
          <a:sx n="68" d="100"/>
          <a:sy n="68" d="100"/>
        </p:scale>
        <p:origin x="-10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197" d="15625"/>
        <a:sy n="10197" d="15625"/>
      </p:scale>
      <p:origin x="0" y="-3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07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EF02455-E00A-4408-B545-E61C2E68971F}" emma:medium="tactile" emma:mode="ink">
          <msink:context xmlns:msink="http://schemas.microsoft.com/ink/2010/main" type="writingRegion" rotatedBoundingBox="2711,6766 2628,13425 1957,13417 2040,6757"/>
        </emma:interpretation>
      </emma:emma>
    </inkml:annotationXML>
    <inkml:traceGroup>
      <inkml:annotationXML>
        <emma:emma xmlns:emma="http://www.w3.org/2003/04/emma" version="1.0">
          <emma:interpretation id="{73F63964-3A53-4826-A2E6-495B9F3681AB}" emma:medium="tactile" emma:mode="ink">
            <msink:context xmlns:msink="http://schemas.microsoft.com/ink/2010/main" type="paragraph" rotatedBoundingBox="2711,6766 2628,13425 1957,13417 2040,6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4C9256-8AA7-43D2-A5E0-FCF815F5A578}" emma:medium="tactile" emma:mode="ink">
              <msink:context xmlns:msink="http://schemas.microsoft.com/ink/2010/main" type="line" rotatedBoundingBox="2711,6766 2628,13425 1957,13417 2040,6757"/>
            </emma:interpretation>
          </emma:emma>
        </inkml:annotationXML>
        <inkml:traceGroup>
          <inkml:annotationXML>
            <emma:emma xmlns:emma="http://www.w3.org/2003/04/emma" version="1.0">
              <emma:interpretation id="{4DADFA3B-A305-40BB-AB96-5E5D13F34F61}" emma:medium="tactile" emma:mode="ink">
                <msink:context xmlns:msink="http://schemas.microsoft.com/ink/2010/main" type="inkWord" rotatedBoundingBox="2711,6766 2628,13425 1957,13417 2040,6757">
                  <msink:destinationLink direction="with" ref="{00F8169C-971F-412C-8855-82E58A0A082B}"/>
                  <msink:destinationLink direction="with" ref="{EF5ECFF3-DA16-442A-A952-802FB1EB8EFF}"/>
                  <msink:destinationLink direction="from" ref="{BA26B62A-5553-41D2-A1FB-A7D77C5A1C0D}"/>
                  <msink:destinationLink direction="from" ref="{0E31ED27-FD78-4712-8C5F-5A26D4687830}"/>
                  <msink:destinationLink direction="with" ref="{FD912EFF-E542-4A37-B7F5-9CAA8FEDEFC4}"/>
                  <msink:destinationLink direction="from" ref="{5B540208-44D7-4164-8F5E-C71D061062A6}"/>
                  <msink:destinationLink direction="from" ref="{D8932E92-00FB-46CC-A1D8-DEDA1157FE84}"/>
                  <msink:destinationLink direction="from" ref="{3A4D4DCA-96DF-4017-BA16-123D087EE396}"/>
                  <msink:destinationLink direction="from" ref="{1A15CD71-2166-4F84-91AD-46AA086AE7C3}"/>
                </msink:context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{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-1470 4807 1,'-27'15'15,"27"-15"66,-20 18-1,20-18-42,0 0 1,-14 27 4,14-27-8,2 23-6,-2-23-1,5 27-5,-5-27-2,9 27-6,-9-27 0,9 25-5,-9-25-2,16 23-3,-16-23-1,24 13 0,-24-13-1,37-7 1,-15-2-2,1-4 2,-3-5-1,-2-3-1,-2 1 0,-5-5 1,-11 25-2,5-40-1,-5 40 2,-18-30 1,18 30 2,-39-11 3,19 16 2,-5-1-2,5 10 3,0-3-1,4 9 1,16-20-2,-21 36-1,17-15-1,4-21-3,2 36-1,-2-36 0,11 29-1,-11-29-1,18 23-1,-18-23-1,28 11 0,-28-11 1,38-4-1,-13-5 0,2-5 1,0-2-1,-2-2 1,0-2-1,-7-3 0,-2 1 0,-10 1 0,-3 1-1,-3 20 2,-14-29-1,14 29 1,-38-12-1,8 17 0,-4 6 2,-4 5 0,0 6 1,-1 3 0,3 2 2,5 1-3,8-1 3,9-7-2,12 0 0,2-20 0,29 25-2,1-20 0,6-5-2,9-7 0,3-4-1,4-5 1,-3-7-2,-4-2 2,-6-4-1,-10-5 1,-11 2 0,-11 3 3,-14 0-2,-13 4 3,-7 7 2,-12 4-1,-4 10 3,-4 4 0,0 11-1,-3 5 1,7 9-2,7 4-1,9 3-4,9 6-6,9-9-15,22 17-31,3-12-69,11-10-3,2 1-1,-6-7-6</inkml:trace>
          <inkml:trace contextRef="#ctx0" brushRef="#br0" timeOffset="-5037.8676">-1118 4820 106,'0'0'47,"0"0"1,0 0-7,0 0-12,0 0-8,0 0-5,0 0-5,0 0-3,0 0-3,0 0-3,-20 14 3,20-14-1,-18 20 1,18-20 0,-20 23-1,20-23 2,0 0-1,-25 20 3,25-20-3,0 0 1,-21 7-2,21-7-1,0 0-1,0 0 0,-22 4-1,22-4-2,0 0 3,0 0-3,0 0 5,20-13-1,-20 13 5,0 0-1,0 0 1,20-18 0,-20 18 0,0 0 3,-36 4-3,36-4 3,-43 9-6,21 0 2,-3-2-3,5 2 0,-1-5 0,21-4-3,-22 9 1,22-9-3,0 0 3,0 0-2,0 0 1,0 0 0,0 0 0,29-6 0,-29 6-1,32-16 0,-32 16-1,29-18 1,-29 18 0,23-21 2,-23 21-3,0 0 3,11-20-1,-11 20-1,0 0 1,0 0-2,0 0 2,0 0-4,-20-2 4,20 2-2,0 0 1,-12 20 0,12-20 0,0 0 0,-9 25-2,9-25-2,0 0-5,0 0-9,0 0-29,14 23-58,-14-23-2,22-7-4,-22 7 7</inkml:trace>
          <inkml:trace contextRef="#ctx0" brushRef="#br0" timeOffset="-1037.81">-1255 6166 56,'0'0'86,"-12"20"-35,12-20-6,0 0-1,0 0-9,-11 27-10,11-27-4,0 0-2,-16 28-6,16-28 1,0 0-2,-7 27-2,7-27-1,0 0-3,0 0-2,0 0-2,21 9 1,-21-9-2,22-14 1,-22 14-2,30-22 2,-30 22-3,29-34-1,-18 13 0,-4 1-2,-7 20 2,5-34-3,-5 34 2,-23-16-1,3 19 6,-7 3 1,-3 8 3,-6 2 3,4 4 1,-4 3 3,7 2-1,0-7 3,11 2-6,18-20 3,-23 29-3,23-29-3,0 21 0,0-21-2,20 15 0,-20-15-2,34 16 4,-34-16-3,39 11 1,-19-8-1,0-3 2,1-7-2,-1-2 0,0-2-1,-20 11-2,32-34 3,-21 11-4,-4-2 3,-5 1-2,-4 1 2,-7 0-1,-5 3 0,14 20 1,-34-25-1,14 23 3,-5 6 1,0 8 2,-2 6 0,2 9 2,-4 0 1,4 7 2,-2 0-1,9 4-1,-2-6-3,6 2 0,5-5-3,5-4-1,4-3 0,0-22-4,15 28 2,-15-28-2,37 6-1,-13-12 0,4-6 0,1-6 0,0-2-2,-2-7 2,-4 0-1,-3-5 1,-6 0 2,-7 3-2,-5 2 1,-7 4 0,5 23 1,-22-31-2,22 31 4,-41-5-2,16 17 1,0 8 1,-4 5 1,4 6 1,-2 5-1,7 3 1,4-1-2,7 3 2,7-10-2,4 1 0,9-7-2,-11-25 0,36 32-1,-13-28 1,6-6-2,1-7 1,4-5 0,-1-11 0,4-4 0,-4-5-1,-1-2 2,-7-2-1,-7-1 2,-9 3-3,-11 7 2,-16 8 0,-14 10 0,-13 7 0,-9 8 0,-12 10 1,-2 6-3,1 5 2,8 2-5,12-4-6,22-1-11,25-22-19,0 0-44,43 0-44,11-22 3,9-8-3,3-13 2</inkml:trace>
          <inkml:trace contextRef="#ctx0" brushRef="#br0" timeOffset="-8713.4724">-1594 3607 46,'11'-27'32,"-11"27"2,0 0-4,9-22 0,-9 22-2,0 0-3,0 0-2,-22 18-4,22-18-4,-25 25-2,25-25-1,-27 27-2,27-27-3,-16 27 2,16-27-3,0 0 1,7 25-3,-7-25 3,27 2-4,-7-9 2,3 0-1,-3-4-1,7-3-1,-4-4-2,1-2 1,-6 0-2,5-1 1,-9 1-1,-3 0 1,-11 20 0,7-34 1,-7 34 0,0 0-2,-27-20 1,2 24 0,-2 5 2,-3 2-4,-1 5 4,1 0-4,3 0 4,2 2 1,25-18-1,-22 25-1,22-25 1,0 0 0,29 16-2,-6-16 3,6-3-3,3-3 2,4-6-2,2-1 1,-6-3-2,-1-2 2,-8-3 0,-3 1-3,-11 0 3,-9 20-2,-6-30 3,6 30-1,-46-11 4,8 13-1,-7 7 2,0 3 1,-3 4-1,8 2 1,1-3-1,10 3-1,9-4-3,20-14 3,-9 20-3,9-20-2,22 9 1,-2-9-1,8-2-1,3-2-1,5-5-1,-2 0-1,-2-5 1,-3 0-1,-9-1 1,-20 15 0,21-32 1,-21 32 1,-9-27 3,9 27 0,-39-14 2,12 14 1,-2 5-2,2 6 4,2 3-4,2 2 1,23-16-1,-13 36-1,17-16-2,-4-20-1,39 32 2,-10-21-2,5 0 3,2-4-2,-4-2 0,2-8 2,-7 1-2,-5-5 0,-1-2 0,-21 9 0,22-25 0,-22 25 1,-2-27 0,2 27-1,-18-22 0,18 22 0,-32-7 1,32 7 0,-38 7 0,38-7 0,-34 18 2,34-18-1,-32 20 3,32-20-1,-20 18-2,20-18 1,0 0-1,-16 20 0,16-20-2,0 0 1,0 0-2,25-2 2,-25 2-1,27-22 1,-27 22 0,27-32-1,-15 12 2,-12 20-1,11-36 1,-11 36-3,-9-23 2,9 23 0,-23-5 1,23 5-2,-29 12 1,9-1-1,20-11-1,-28 27 3,28-27-2,-11 27 0,11-27-1,2 23 3,-2-23-1,0 0-1,16 20 0,-16-20 1,0 0-2,23 9 1,-23-9 1,0 0-2,22-7 2,-22 7 0,0 0-1,18-20-3,-18 20-2,0 0-12,23-16-29,-23 16-50,0 0-8,25-7-4,-25 7-9</inkml:trace>
          <inkml:trace contextRef="#ctx0" brushRef="#br0" timeOffset="-12541.5889">-1154 1803 14,'-29'-5'38,"29"5"-5,-30 3-3,30-3-4,-24 6-1,24-6-4,0 0 1,-25 18-5,25-18 0,0 0-4,-12 32 1,12-32-3,-4 20-1,4-20-3,0 0-3,11 21 0,-11-21-1,30 2 0,-8-7-2,3-1 1,4-6-1,1-1 2,-3-1-1,-2-4 0,-25 18 0,34-36 0,-34 36 1,9-36-1,-9 36 1,-9-27-3,9 27 2,-25-14 0,25 14-1,-34 3 0,14 6 0,-5 4-1,0 1 0,0 4 0,0-2 0,25-16 1,-31 33-1,31-33 2,-14 28-1,14-28 0,11 22 1,-11-22-1,41 16 0,-16-9 0,2-5 2,2-2-3,-2-2 3,0-5-3,-4-2 2,-23 9-1,23-29-2,-21 8 2,-9-1-1,-9 1 1,-6-1-2,-10 1 2,0 3 0,-4 5 1,2 4-1,3 2-1,1 5 0,8 6 1,22-4-1,-27 18 0,27-18 1,-5 27-2,5-27 4,16 32-1,-16-32 0,32 25-3,-10-18 3,5-1 0,3-6-3,1 0 3,1-4-2,-3-5 2,-4 0-1,-5-5 1,-20 14-1,14-34 1,-14 34 0,-25-33 1,-2 21 2,-7 1-2,-6 6 2,-6 3-1,1 4 0,0 5 0,7 2 0,4 3-2,9-1-2,25-11 0,-27 29-3,27-29-4,11 32-7,9-10-11,-20-22-32,48 37-33,-14-19-6,-5-9-3</inkml:trace>
          <inkml:trace contextRef="#ctx0" brushRef="#br0" timeOffset="1628.7663">-1341 8004 1,'0'0'30,"-5"-20"50,5 20-2,0 0-51,0 0 4,-22-14 5,22 14-4,0 0-1,-34 12 2,34-12 1,-27 29 2,15-2-1,-8-9 0,9 14-4,-10-9-6,12 8-5,-2 1-6,9 2-6,2-7-2,4 0-4,8-2-1,1-5-2,-13-20 1,39 29-3,-19-24 3,5-7 1,-3-5-1,1-11 0,-3-5 1,1-6 2,-6-3-1,-3-2 1,-3-2-1,-7-2 0,-4 2 0,-1 9 2,-8 2-3,11 25-1,-29-25 0,29 25 2,-39 7 0,39-7 3,-36 31-2,20-6 2,3 0 0,4 2 1,0-4-1,7-1-1,2 1-1,0-23-4,6 34 3,-6-34-4,16 20 1,-16-20-3,34 5 2,-9-8 1,4-10-1,7-1 3,0-6-2,3 0 2,-8-5-1,-3 0 3,-10-2-4,-14 2 1,-13 2 0,-13 3 0,-15 4 0,-5 7 1,-10 9 0,-5 5-2,3 6 2,4 5-4,16 4-10,7-9-21,27-11-87,30 9-7,15-20-2,16-5-5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6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AE57CB9-85E9-4916-8B3B-ECD373B87BBE}" emma:medium="tactile" emma:mode="ink">
          <msink:context xmlns:msink="http://schemas.microsoft.com/ink/2010/main" type="inkDrawing" rotatedBoundingBox="10796,6974 13150,13077 13014,13129 10660,7026" semanticType="callout" shapeName="Other">
            <msink:sourceLink direction="with" ref="{55D9BD3D-7356-4865-B44E-89ADA0B73733}"/>
            <msink:destinationLink direction="to" ref="{40F747D9-1B66-46CB-8F4F-F9C764BE3357}"/>
          </msink:context>
        </emma:interpretation>
      </emma:emma>
    </inkml:annotationXML>
    <inkml:trace contextRef="#ctx0" brushRef="#br0">61-5 24,'-21'-5'33,"21"5"-3,0 0 1,0 0-4,0 0 2,0 0-1,0 0 0,0 0-4,-20 3 0,20-3-3,-9 22 1,9-22-4,-9 34 3,9-34-6,-7 34 2,7-34-4,-4 29 2,4-29 1,4 28-3,-4-28 1,9 29-6,-9-29 4,11 34-4,-4-14 5,0 9-5,0-6-2,2 11 1,-2-5-2,-1 3 1,3 0-2,3 1 1,-1 1-1,3 0 0,-1-4-1,3-1 0,2 0 1,0 3 0,2-1 0,1 8 0,-1-3 0,0 5 0,-2 6-1,3 3 1,-1 2-1,0 2 0,-2 5-2,0-3 1,5 3 0,-3-1 1,3 1-2,2 2 1,-3 5 0,1-1 0,0-2 0,-1 5-1,1-5-1,-1 1 1,3-1 1,0-4-1,2-3 0,2 1 1,1-1-2,1 3 2,3-1-3,-2 3 4,2 0-4,-3 3 3,-1 1-1,-3 1-3,0-3 2,-2-2-3,0-2 3,-3-1-2,1-1 2,-1-1-3,1-4 3,0 2 0,-1-2 0,3 0 2,-2 2-3,1 1 2,1-3-1,0 2 1,-2-5-2,2 3 2,-3-2-2,1 4 2,-1 0-1,1 1 1,-1 3-2,3 1 0,-4 7 0,-1-3 0,-2-2 1,2-7-2,-4 2 2,5-1-1,-6-3 2,1 0 0,2-3 0,0 1 0,3 4-1,-3-2 2,0 4-2,-2 1 1,-1 2-1,1-3 2,-2-2-2,-1-2 1,1 2-1,-1-2 1,1 0-1,-1 0 1,3 5 0,-2-1-5,2-2 5,-3 1-4,1-3 4,2 0-4,-3-7 3,-2 0-2,3-9 2,-3 0 2,5-2-2,-2 0 1,1 4 0,1-2 1,5 1-2,-1 1 1,0-2-1,3-2 2,-5 0-2,0 0 1,-2-5-1,-5 3 0,0-5 1,-4 4 0,0 1-1,0 4 1,-3 0-1,3 0 1,2 1-1,-2-4 1,4-1-1,-4-5-1,2-4-1,-9-23 0,13 22-2,-13-22-4,0 0-2,0 0-5,0 0-6,3-34-9,-3 34-6,4-22-9,-4 22-9,0 0-28,27-27-24,-27 27 1,14-30 4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3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9EBA6A4-1971-401C-BF4E-539A8A829FD0}" emma:medium="tactile" emma:mode="ink">
          <msink:context xmlns:msink="http://schemas.microsoft.com/ink/2010/main" type="inkDrawing" rotatedBoundingBox="17187,6885 19635,13614 18857,13897 16409,7168" semanticType="verticalRange" shapeName="Other">
            <msink:sourceLink direction="with" ref="{01897312-63E4-405C-939A-51F5AD764BF9}"/>
            <msink:sourceLink direction="with" ref="{929E60A9-70DB-48A4-AC00-126EC5F38782}"/>
            <msink:sourceLink direction="with" ref="{5B8B4DB4-9C5A-47FD-8458-BBD168815BB0}"/>
            <msink:sourceLink direction="with" ref="{8EA7BAF4-F395-42E6-B2E3-C24B1AE526F1}"/>
            <msink:sourceLink direction="with" ref="{2DBD2713-F3D6-485D-8BEC-E649C121143C}"/>
            <msink:sourceLink direction="with" ref="{BD6171C2-2923-45CE-87F2-584148C7AC98}"/>
            <msink:sourceLink direction="with" ref="{70B29238-7103-45DC-AE04-E8B8B95B51C6}"/>
            <msink:sourceLink direction="with" ref="{C7A2D8FA-A436-4699-8367-9AD9AFDA9390}"/>
            <msink:sourceLink direction="with" ref="{A84F1E6C-52C3-4084-9427-F6BD364A5D2B}"/>
          </msink:context>
        </emma:interpretation>
      </emma:emma>
    </inkml:annotationXML>
    <inkml:trace contextRef="#ctx0" brushRef="#br0">0 278 2,'18'-25'74,"-9"-9"2,7 7-3,-5 0-51,3 2-6,4 3-1,-18 22 0,38-34-3,-38 34-4,36-18-1,-36 18 1,36-7 1,-36 7 6,39-2 1,-39 2-1,40-7 1,-19 0-2,6 5 1,-7-5-4,3 3 0,-3-3-4,0 2-1,-20 5-1,32-9-2,-32 9-1,23-9-2,-23 9 0,0 0 0,0 0 0,0 0-1,0 0 1,0 0 0,0 0 0,0 0-2,-25-7 2,25 7-1,0 0-1,-21 34 1,21-11 3,3 6 1,1 3 0,5 6 0,5 7 1,2 7-1,6 7 1,5 4 1,3 7-4,6 5 3,4 6-1,6 0 2,3 5-1,10-2 2,0-5-2,4 0 3,0-2 3,3 2-2,-3-7 1,-2 0 0,-7-2 1,-4 5 0,-3-3 0,-4 5 0,-5 2-6,1 4 2,-5 3-3,0 5 2,-5-1-2,0 3 2,1-3-3,-1 0 4,-6 1 1,4-3-2,-7-3 3,0 3-3,-2 3 3,-2 10-4,-4 8 2,-1 8-2,-2 7-4,0 1 5,2 8-2,3-2 0,2-5 0,6-6 1,3-12-2,4-4 2,3-9-1,2 5 0,0-8-2,2 1 2,0 6-1,-2 1 1,-5 3-3,-4 6 1,0-1 3,0-4-3,-3-5 1,3-1-1,-5-8 1,5-4-2,0-9 4,5-7-3,1-7-1,-1 0 1,-1-2 0,-2 0 0,-2 2 0,-3 0 1,-1 3-2,-3-3 3,0-2-3,0-2 2,-2 0-3,0-7 1,-1-5-1,3-6 1,3-8 0,-1-1-1,-2-5 1,-2-4-1,-16-23 2,32 34-2,-32-34 1,20 27-1,-20-27 0,13 34 0,-13-34 0,9 31-3,-9-31-1,12 32-4,-12-32-4,13 27-6,-13-27-10,0 0-10,30 23-15,-30-23-9,0 0-19,-48-28-14,17 13-17,-15-3 8,-8-7 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5.0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000109D-8DE1-447C-8BBF-570AA2B914E0}" emma:medium="tactile" emma:mode="ink">
          <msink:context xmlns:msink="http://schemas.microsoft.com/ink/2010/main" type="inkDrawing" rotatedBoundingBox="6609,7075 9525,6885 9565,7490 6648,7680" semanticType="callout" shapeName="Other"/>
        </emma:interpretation>
      </emma:emma>
    </inkml:annotationXML>
    <inkml:trace contextRef="#ctx0" brushRef="#br0">139 242 26,'-23'-13'31,"23"13"4,-27-14 2,27 14-2,-31-11-1,31 11-4,-34-9-1,34 9-5,-25-7-4,25 7-4,0 0-3,0 0 0,0 0-4,0 0 3,0 0-1,0 0 1,0 0 1,0 0 1,27 14 0,-27-14 0,41 7 1,-14-7-1,16 0-2,6-3-1,12 1 0,12-7-2,10 0 0,1-5-2,6 5 0,0-6-1,-2 6 0,-2-5-1,0 5-1,-9 2 0,-3 3-1,1-1 1,2 3-2,-1 0 2,6-1 0,4 1-1,8 0 0,8 0 0,4-1 2,5-1-3,0-1 1,-5 1-2,-9-1 3,-9 1-2,-16-3 3,-15 3-8,-12-3 5,-11 2-5,-12-2 8,-22 7-8,32-6 4,-32 6-5,27-7 5,-27 7-1,27 0 1,-27 0-2,27 4 2,-27-4-2,20 3 0,-20-3 1,0 0 1,0 0 0,0 0 0,21 2-1,-21-2 0,0 0 0,0 0 0,0 0-2,18-20-1,-18 20-1,0 0-3,25-7-1,-25 7-5,0 0-4,22-7-4,-22 7-1,21 2-13,-21-2-5,20 3-16,-20-3-12,23 4-29,-23-4 1,0 0-2</inkml:trace>
    <inkml:trace contextRef="#ctx0" brushRef="#br0" timeOffset="435.9404">2465-211 1,'-27'-9'28,"27"9"47,-41-7 2,41 7-45,0 0 0,0 0-9,12 20-6,24-9-4,11 5-2,10 2-1,4 5 0,6-1-3,-3 1 4,-6 0-1,-8 1 1,-14-1 0,-11 2 3,-18-5 1,-7 7 1,-21-6 2,-8 6-6,-16-5 3,-5 5-3,-13-2 1,-3 2-4,-1-2-1,6 0-1,7 0-2,11-5-1,6 0-2,10-4-1,27-16-5,-27 27-6,27-27-11,0 0-12,9 30-25,-9-30-46,0 0-6,0 0 2,-13-25 27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6.26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F4B1817-526B-497D-A97F-CB37C74CCB81}" emma:medium="tactile" emma:mode="ink">
          <msink:context xmlns:msink="http://schemas.microsoft.com/ink/2010/main" type="inkDrawing" rotatedBoundingBox="7829,6324 8260,7043 7768,7338 7337,6620" semanticType="verticalRange" shapeName="Other">
            <msink:sourceLink direction="with" ref="{1CBDBD5D-7DF4-40F5-B909-E0D1AC7FE7AA}"/>
          </msink:context>
        </emma:interpretation>
      </emma:emma>
    </inkml:annotationXML>
    <inkml:trace contextRef="#ctx0" brushRef="#br0">18 192 1,'0'0'34,"0"0"42,0 0 2,-20-15-39,20 15 0,11 25-7,0-1-2,-4-1-4,4 9-2,-9-3-3,5 9-1,-7-4-2,5 5 0,-8-6-2,3 8-2,-2-9-3,2 4 1,0-7-4,2 1 1,-2-10-2,0-20-1,3 32-1,-3-32 1,0 0-2,0 0-2,16-37 1,-10 8-1,1-9-1,0-12-1,0-9 2,-1-6-4,-1-5 4,2 0-4,-1 4 4,1 8-2,0 6 1,0 11-2,0 14-1,-7 27 2,27-11-2,-7 22 2,5 9-1,4 5 0,3 4 0,4 3 1,2 0 0,-1-1 0,-6-1 1,-2-3 0,-6 0 1,-5 0 1,-9 0 0,0 2 1,-9 1 0,0-1 0,-4 3-1,-1 2 2,-4-3-3,2 3 2,1-2-3,-1-3 1,2 0-2,3-4 2,0 0-4,2-25 3,2 38-11,-2-38-5,14 34-21,-14-34-59,18 21-17,-18-21-9,22-5-2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5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D023997-2250-4B70-B4F5-B6DEDA931BAC}" emma:medium="tactile" emma:mode="ink">
          <msink:context xmlns:msink="http://schemas.microsoft.com/ink/2010/main" type="inkDrawing" rotatedBoundingBox="6038,8671 9840,8879 9834,8978 6033,8770" semanticType="strikethrough" shapeName="Other">
            <msink:sourceLink direction="with" ref="{8EA7BAF4-F395-42E6-B2E3-C24B1AE526F1}"/>
            <msink:destinationLink direction="to" ref="{6AF033A4-42EC-4172-80DC-05E5EC4BDFFB}"/>
          </msink:context>
        </emma:interpretation>
      </emma:emma>
    </inkml:annotationXML>
    <inkml:trace contextRef="#ctx0" brushRef="#br0">0 17 81,'0'0'58,"0"0"-14,0 0-3,0 0-5,0 0-4,20-18-6,-20 18-2,46 0-2,-19-2-2,7 4-1,2-4 1,4 6-4,3-4 0,7 5-2,4-7-2,12 4 0,4-4-1,7 4-3,-1-2 0,6 2-1,3 0-2,3 3 1,-6-1-2,-3 1-1,-2 2 0,-1-1-1,1-1-1,0 4 0,0-2-1,0 2 1,6 0 0,-2 0-1,3 2 2,-3 0 0,-2 1 0,0-3 1,-6 0-1,1 0 2,-6-2-2,2-3 1,-7-2-1,3 1-1,-5-1 2,-3-2-2,-3 0 0,1 0 0,-4 2 0,-2-2 0,-1 2 0,3-2 0,0 3 0,5-1 1,-1-2-1,1 2-1,-3-2 1,0 2-2,-4-2 1,-5 0 1,-2-2-1,-5 0 0,1 0 0,-6-1 1,4 3-1,-4 0 0,4 0 1,-6 3-1,3-1 0,-5 0-1,-2 0 2,-4 1-1,-23-3 1,36-3 0,-36 3-1,21-4 1,-21 4-1,0 0 1,0 0-2,22-25-2,-22 25-3,0 0-6,27-9-9,-27 9-12,21 5-17,-21-5-31,0 0-33,0 0 0,0 0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1.6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4E05B4B-A799-4DFD-8254-92948C120658}" emma:medium="tactile" emma:mode="ink">
          <msink:context xmlns:msink="http://schemas.microsoft.com/ink/2010/main" type="inkDrawing" rotatedBoundingBox="6050,10117 9950,10283 9946,10391 6045,10225" semanticType="underline" shapeName="Other">
            <msink:sourceLink direction="with" ref="{2DBD2713-F3D6-485D-8BEC-E649C121143C}"/>
            <msink:destinationLink direction="to" ref="{77F3E6B8-827B-42AA-8B4A-89F0772305BB}"/>
          </msink:context>
        </emma:interpretation>
      </emma:emma>
    </inkml:annotationXML>
    <inkml:trace contextRef="#ctx0" brushRef="#br0">20-3 48,'0'0'36,"0"0"4,0 0-4,0 0-3,-23 0-5,23 0-5,0 0-1,0 0-4,0 0-1,0 0-1,0 0 1,0 0 0,0 0 2,0 0 0,0 0-2,0 0 0,0 0-4,0 0 1,0 0-4,0 0 1,0 0-4,0 0 2,0 0-1,20 4-1,-20-4 2,0 0-2,21 7 1,-21-7-1,0 0 1,22 7-2,-22-7 0,0 0 0,27 7-1,-27-7-1,21 4-1,-21-4 0,27 5-1,-27-5 1,34 4-1,-34-4-1,33 3 0,-12-3 1,-1 2-1,0 0 0,1-2 0,-1 5-1,0-3 1,3 0 0,0 3 0,1-5-1,4 4 0,1-4 1,0 2 0,1 1-1,1-1 0,1 2 0,-1-1-1,-1 1 1,-3 3-1,0-3 1,2 1 1,1 2-1,1-5 0,3 0 0,0 1 1,2-1-1,0 0 0,1-2 0,-1 2-1,0 1 0,-2-1 1,-3 0 0,-1-2-1,-3 2 1,2 1-1,0-3 1,-1 0 0,-1 0 0,2 0-1,-2 0 1,2 2 0,-1 0 0,-1 0-1,-2 3 0,-3-1 0,-22-4 0,39 12 1,-19-8 0,0 1-1,0-1 1,5-1 1,5 1-1,6-4 0,2-2 0,5 2 0,0-5 0,0 1 1,-2-1 0,-5 1-1,-5-3 2,-1 2-1,-5 1 0,-3-1 1,1 1-1,4 2 0,2-3 0,3 3-1,2 0-1,0-1 2,-1 1 0,1 0-1,-2 0 0,-5 2 0,0 0 0,-2 2 1,2-2-1,2 2 0,1 0 0,4 3 0,2-1 0,2 1 0,5 2-1,-2-3 1,-1 1 0,1-1 0,-3 1-1,3-3 2,-5 0-2,5 0 2,0-2-1,-1 0-1,3 3 2,-2-1-1,2 0 0,-5 3-1,0-3 1,-1 0-1,-4 1 2,-1-1-1,0 0 0,-3-2 0,0 0 0,3 2 0,2 1 1,-3-3-1,1 2-1,0 0 2,-3 0-1,3 1 0,-3-1 0,-2 2 0,-2-1 1,-5 1-2,1 1 2,-21-5-2,36 6 2,-36-6-1,27 7 1,-27-7-1,25 7 0,-25-7 0,22 2 1,-22-2 0,0 0 0,23-2-1,-23 2 0,0 0 0,20-7-4,-20 7-5,0 0-12,34 0-15,-34 0-30,25 2-45,-25-2-4,0 0-1,0 0-1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1.6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82095EE-B098-4E92-A8E1-3132D7082A76}" emma:medium="tactile" emma:mode="ink">
          <msink:context xmlns:msink="http://schemas.microsoft.com/ink/2010/main" type="inkDrawing" rotatedBoundingBox="5937,11502 9952,11516 9951,11596 5936,11583" semanticType="strikethrough" shapeName="Other">
            <msink:sourceLink direction="with" ref="{BD6171C2-2923-45CE-87F2-584148C7AC98}"/>
          </msink:context>
        </emma:interpretation>
      </emma:emma>
    </inkml:annotationXML>
    <inkml:trace contextRef="#ctx0" brushRef="#br0">47 13 18,'0'0'57,"-19"-1"-22,19 1 1,0 0-4,-16-5-2,16 5-3,0 0-3,0 0-1,0 0-3,-15 8-1,15-8-4,0 0 1,0 0-2,-3 16 0,3-16-1,0 0 1,0 0-1,16 14-1,-16-14 1,14 3-2,-14-3 0,18 4-1,-18-4 0,21 4-3,-21-4 0,19 4 0,-19-4-1,19 3 1,-19-3-2,19 1 2,-4-1-3,2 4 2,1-4-1,4 1 0,1-1-2,2 3 0,1-1 0,4-2-3,-3 0 3,2 0 0,1-2 0,2 1 0,-1-2 1,2-1-2,-1 1 1,3 2 0,-1-1-1,1 0 0,-1 2-2,-1 0 0,2 0 1,1 2 0,-1-2-1,-2 2 0,1-2 1,-1 0 0,4-2-1,0 2 2,-2-2-2,2-1 0,-4 2 0,1 1 1,-2 0-1,-2 1 0,-2 1-1,-3-1 2,1 3-1,-1 0 1,4-2 0,3 1 0,3-1-1,4-2 1,4 1-1,1-1 0,3-1 1,-2 1-1,-2 0 1,-2 1-1,-4-1 2,-3 0-1,-2-1 1,-2 1 1,-1 0-1,1-2 0,0 2-1,4-1 1,-2 1-2,3 0 2,-1 1-2,-1-1-1,2 2 0,-1-1 1,-2 1 0,0-2-2,0 2 1,1-2 1,3-2-1,0 2 1,3 0-1,-1 2 0,0-1 1,-1 2 0,0-1 0,-2 3 0,-3-2-1,-2 0 0,1 0 0,-1-3-1,2 0 2,3 0 0,2-1-1,0-2 0,0 1 1,-2 0-1,-3-1 1,-2 0 0,-3 1 0,-3 1-2,2-2 3,-1-1-1,6 1 1,2 0-1,6 0 0,1 0 0,3-2 0,0 2 0,0-1 0,-3 1 1,-2 2-2,-3-3 1,-3 1 0,-1-2 0,-4 2-1,0 0 1,-3 0 0,0 1-2,-3 2 3,-2 2-2,-1-1 2,-4 3-1,0 2 0,-14-6 0,26 14 1,-26-14 0,27 16 0,-11-8 0,2 0-2,1-3 3,3 2-1,2-4-1,0-2 1,0 1-2,0-2 1,-1-2 1,-3 1-1,-4-1 0,-16 2 0,24-6 1,-24 6 0,0 0-1,15-11 1,-15 11-2,0 0 0,0 0-1,0 0-4,0 0-5,0 0-7,3-15-11,-3 15-14,0 0-23,-16 7-43,16-7 1,-31 4 1,14-2 3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15.8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1DDC2BB-7423-4C80-8408-9CBA39F45188}" emma:medium="tactile" emma:mode="ink">
          <msink:context xmlns:msink="http://schemas.microsoft.com/ink/2010/main" type="inkDrawing" rotatedBoundingBox="5901,13608 9596,13762 9593,13820 5898,13666" semanticType="underline" shapeName="Other">
            <msink:sourceLink direction="with" ref="{C7A2D8FA-A436-4699-8367-9AD9AFDA9390}"/>
          </msink:context>
        </emma:interpretation>
      </emma:emma>
    </inkml:annotationXML>
    <inkml:trace contextRef="#ctx0" brushRef="#br0">47 25 44,'0'0'56,"-18"-9"-17,18 9 2,0 0-1,-14-7-3,14 7-3,0 0-2,0 0-2,-18 0-2,18 0-2,0 0-3,0 0-1,0 0-2,0 0-1,0 0-2,0 0 0,0 0-2,0 0 0,0 0-2,0 0-1,16 10-1,-16-10-2,15 0 0,-15 0-3,16 2 1,-16-2-2,17 1 1,-17-1-1,19-1 1,-19 1-1,23-4 0,-23 4 0,24-4-1,-24 4 1,22-7-3,-22 7 1,21-5-1,-21 5-1,24-1 0,-10-1 0,1 2-1,1 0 1,1 2 0,2-4 0,1 2-1,0 0 0,0 2 2,-3-2-2,2 1 2,-3 1-1,0 0 0,0 1 0,-1 0-1,-1 0 2,0 0-2,2 1 2,0-3-2,2 1 1,0-1 0,1-1 0,0 2 0,2-2 0,-2 0-1,2 0 1,-2 0 0,0 2-1,0-1 1,-1 2-1,1-1 1,-2 1 0,3-1 0,-1 1 0,0-1-1,0-1 1,2 1 0,-2-2 0,0 1 0,2 1 0,-3-2 0,-1 2-1,1-1 1,-4 1 0,2-1-1,-1 3 0,-1-1 0,-14-3 0,27 5 0,-11-2 1,2-2-1,-1 1 0,1-2 0,1 1 0,0 1 1,-1 0 0,-1 1-1,1-2 0,-2 1 1,0 1 0,0-1-1,2 1 0,1-1 1,1-2-1,4 0 0,0 0-1,4 0 2,-1-2-2,0 0 2,2 1-1,-2-1 0,0 2-1,2 0 2,-2 0-1,0 0-1,3 2 2,2-2-2,0 1 1,0-1 0,0 2 1,0-2-2,-1 0 1,-4 0 0,0 0 0,-3 2 0,-2-2 0,2-2-1,0 2 1,0 0 1,2 0-1,-1-2 0,1 2-1,0-1 1,1 1-1,-2 0 2,-2 1 0,1-1-2,-2 2 2,2 1 0,2-1 0,-1 1 0,2-1 0,1-1-1,2 1 0,0-1 0,2 1 0,-1-2 0,1 0 0,-2 0 0,0-2-1,1 1 2,-1 1-1,-1 0-1,1-2 1,1 2 0,-1 2 0,-3-1-1,2 1 2,-5 1-2,1 0 0,-1-1 1,0 1-1,-1-1 1,-1-1-1,2 1 0,2 0 0,-1-1 2,1-1-1,-1 0 0,1 2 0,-2-2 0,-2 1 0,1 1 0,-1 1-1,-1-1 1,-2 1 0,3 0 0,1-1 0,2 1-1,1-1 2,1 1-2,-1-2 2,-4 1-2,2 0 1,-5-1 1,-5-1-1,-14 0 2,20 0-2,-20 0 0,0 0 1,0 0-1,16-1 0,-16 1-1,0 0 1,16 0-1,-16 0 1,16 0 0,-16 0 0,22 0 0,-22 0 0,21 0 1,-21 0-2,21-2 1,-21 2-1,20 0 0,-20 0-1,24 0-2,-24 0-3,26 3-2,-26-3-5,24 2-5,-24-2-8,17 3-14,-17-3-22,0 0-48,0 0-5,0 0 3,0 0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6.8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38B48A6-D5AE-4FF7-93BB-7D9A80C9FE24}" emma:medium="tactile" emma:mode="ink">
          <msink:context xmlns:msink="http://schemas.microsoft.com/ink/2010/main" type="inkDrawing" rotatedBoundingBox="5202,11463 5502,12082 5200,12229 4900,11610" semanticType="verticalRange" shapeName="Other">
            <msink:sourceLink direction="with" ref="{1CBDBD5D-7DF4-40F5-B909-E0D1AC7FE7AA}"/>
            <msink:destinationLink direction="with" ref="{D65B1E8B-94DA-4431-ADDF-6F05C6FF32D8}"/>
          </msink:context>
        </emma:interpretation>
      </emma:emma>
    </inkml:annotationXML>
    <inkml:trace contextRef="#ctx0" brushRef="#br0">1314 6455 1,'-7'27'29,"7"-27"57,-20 43-1,15-18-41,5-5-8,12 3-3,-12-23-6,31 29-11,-8-20-6,9 0-3,1-4-2,4 2-3,5-1-3,-1 6 1,-3 3-1,-4 6 0,-7 8 0,-8 7 2,-13 0 3,-8 5 2,-9 4 3,-10-2-3,-1-4 3,-8-1-3,3-6 1,0-5-7,5 0-8,-1-9-21,23-18-36,-11 31-31,11-31-3,0 0-3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3.4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F27E43E-1A18-492F-B0AA-EE558A233792}" emma:medium="tactile" emma:mode="ink">
          <msink:context xmlns:msink="http://schemas.microsoft.com/ink/2010/main" type="inkDrawing" rotatedBoundingBox="21110,5983 21224,14527 20653,14535 20540,5991" semanticType="verticalRange" shapeName="Other">
            <msink:sourceLink direction="with" ref="{E01EE669-C51B-4636-B0B7-8C1FEEA3ECFE}"/>
            <msink:sourceLink direction="with" ref="{A84F1E6C-52C3-4084-9427-F6BD364A5D2B}"/>
          </msink:context>
        </emma:interpretation>
      </emma:emma>
    </inkml:annotationXML>
    <inkml:trace contextRef="#ctx0" brushRef="#br0">112 113 1,'-2'-22'20,"2"3"47,-6-2 0,1 4-29,-3 2-1,8 15-2,-11-19-6,11 19-4,0 0-6,-14 3-1,14-3-3,-5 31-1,6-7-3,-4 3 1,5 3 0,-1 5-3,4 2 1,-2 3-3,5 5 2,-1-1-4,1 6 4,-2 1-3,5 3 2,-3 2-3,3 4 3,-1-1 4,1 1-4,-1-2 2,3-1-3,-2 1 3,0-4-5,2-1 3,-2 0-4,3-4-4,-1-1 2,0 0-2,0 0 2,-2 0-3,0-1 4,-1-1-2,1 0 2,-3-3-2,0 2 2,-2-5-2,1 0 1,-1-3-1,-1 0 0,1-1 3,-1 1-1,0-2 2,0 0-1,-1 1-1,0 0 0,0 3 0,0-1 0,-3-1-5,1 1 2,-2 2-3,1 0 3,-1 0-2,2 0 3,0 0-3,-2-2 2,3 2-2,0-1 1,-1-1 0,-1-1 0,-1 3 0,0 0-1,-3 0 5,-2 1-4,-3 1 3,-3-1-2,0 1 2,-4 1-2,-1-5 1,0-1 1,-1-2-4,1-3 4,2-3-4,-1-3 2,2-4-1,2-1 0,2-2 0,1-2-1,0-1 2,1-1-1,1-1 2,1 1-1,5-15 0,-6 24 0,6-24 1,-7 19-1,7-19-1,-5 17 1,5-17-2,-6 18 3,6-18-2,-8 21 3,8-21-3,-5 22 0,5-22 1,0 19-1,0-19 0,5 15-1,-5-15 2,0 0-2,0 0 3,16 3-1,-16-3 0,0 0 0,22-10 0,-22 10 1,20-8-1,-6 5 1,0 1-2,2 1 3,0 2-3,2 1 2,-1 4 0,-1 2-1,0 4 0,0 2-1,-1 4 0,-2 1 1,-2 2 1,0 3-1,0 6 5,-3 3-4,0 1 4,0 4-4,-1 1 4,-1 2-4,0 4 3,1 3-2,-4 0-3,3 1 3,-3 6-2,2 2 1,0 7 0,-2 0 1,0 3-2,1 0 2,-1 1 0,-2 2-1,3-1 2,-3-2-1,1 3 1,-2 5-2,0 4 1,0 4-1,0 5-1,-2 1 2,2 5 1,-1 1-2,-1-1-1,2-1 2,0-4 0,2-1-2,-1-3 2,2-1-1,1-2-2,0-1 3,-2 3-2,3 0 1,-4-4-1,1-2 2,0-2-2,-2-3 1,-2-1-1,0-3 2,2-5-3,-1-4 3,-1 3-3,-1-3 3,0 3-3,0-2 2,-2-2-5,-3 1 1,1 1-1,-1-2-1,-1-1 2,-2-2-2,-4 0 2,1-2-1,-2 0 3,-2 1 2,-1-4-3,-2 3 3,4 2-3,-2 3 3,3 2-3,-2 3 2,2 0 2,0 0-4,0 3 5,2 0-4,-2-5 3,-2-2-3,1-3 5,-1-4-6,2-4 2,0-4 0,5-5 0,-2-3 0,2-4 0,3-2 0,0-4-2,0-2 1,0-2-4,0-4 0,2 3-6,-2-7-6,4 1-11,4-16-9,0 0-24,0 0-46,-17-31 0,7-15-1,-9-26 2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5.57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25F3F1A-9062-49A6-94CD-006033B782FA}" emma:medium="tactile" emma:mode="ink">
          <msink:context xmlns:msink="http://schemas.microsoft.com/ink/2010/main" type="inkDrawing" rotatedBoundingBox="22670,8412 23834,11078 22201,11791 21037,9125" shapeName="Other"/>
        </emma:interpretation>
      </emma:emma>
    </inkml:annotationXML>
    <inkml:trace contextRef="#ctx0" brushRef="#br0">27 0 77,'0'0'80,"-2"17"5,-1 4-6,-2 6-49,7 8-1,-4 5-6,2 5-3,-2 1-3,2 4 1,-3-2-4,3 0 2,-3-4-5,3 1 2,-2-8-4,2 1-1,-1-6 3,1-3-7,0 0 4,-2-8-7,2-1 5,0-20-7,-1 20 1,1-20-8,0 0-11,0 0-6,0-28-17,-4 8-12,8-3-33,-1 1-11,-3-1-3,1 6 7</inkml:trace>
    <inkml:trace contextRef="#ctx0" brushRef="#br0" timeOffset="283.7907">-12 521 61,'8'-21'81,"0"5"5,5 1-2,6-1-44,-3-3-6,8 2-7,-3-4-8,4 3-2,-1-2-4,2 2-4,-4 0 0,2 1-5,-3-1-2,-2 2-5,0 2-4,-4 1-7,-15 13-4,21-21-8,-21 21-14,0 0-24,0 0-28,0 0 2,0 0 2</inkml:trace>
    <inkml:trace contextRef="#ctx0" brushRef="#br0" timeOffset="1567.5761">1047 91 88,'0'0'93,"10"35"1,-9-8 1,-2 5-64,6 9 4,-7 1-7,8 6-4,-6-3-7,7 4-2,-4-2-6,2 1-2,0 1 1,-1 2-8,1-3-2,0-5-16,3 1-12,-8-9-41,5-5-30,-2-6-7,-3-24-2</inkml:trace>
    <inkml:trace contextRef="#ctx0" brushRef="#br0" timeOffset="989.4219">568 279 54,'0'0'85,"17"24"4,-15-9-1,-2 2-51,3 9 0,-3-2-5,2 8-7,-4-4-7,4 6-2,-6-4-6,4 1 1,-1-4-5,-1-2-6,1-2-5,-1-9-12,5 1-7,-3-15-19,0 0-21,0 0-34,0 0-1,8-24 3</inkml:trace>
    <inkml:trace contextRef="#ctx0" brushRef="#br0" timeOffset="1255.059">395 524 73,'16'8'89,"-2"-7"2,2-1 2,-16 0-54,39-1 0,-18-4-11,9 5-5,-4-5-4,5 4-2,1-3-6,2 3-2,-2-1-4,0 2-3,2 2-7,-9-1-10,2 4-10,-11-3-15,2 4-24,-18-6-39,0 0 2,0 0-2,0 0 22</inkml:trace>
    <inkml:trace contextRef="#ctx0" brushRef="#br0" timeOffset="652.9692">141 436 54,'0'0'86,"0"30"-1,2-14 5,-1-1-50,7 5 0,-1-2-6,5 1-8,0-3-4,5 5-4,-4-5 3,4 3-9,-1 0 4,2 5-9,-2-3 4,-2 1-8,-1-1 4,-3 1-6,-1-1-2,-4 2-1,-2-7-4,-3-16-4,4 24-11,-4-24-11,0 0-22,0 0-29,0 0-21,-12-34 2,12 4-1</inkml:trace>
    <inkml:trace contextRef="#ctx0" brushRef="#br0" timeOffset="2116.4395">-163 1529 96,'0'0'88,"0"0"5,0 0-6,20-10-55,-6 7-7,10 2-1,0-3-10,5 3-2,1-1-5,2 1-8,-2 1-10,-3 0-16,1 4-24,-8 3-44,-20-7 2,23 14-6,-23-14 3</inkml:trace>
    <inkml:trace contextRef="#ctx0" brushRef="#br0" timeOffset="2441.5176">-185 1722 84,'0'0'91,"0"0"4,0 0 1,0 0-58,0 0 0,19 15-6,4-7-5,-4-7-6,6 4-4,1-3-4,3-1-4,-2-1-3,-2 2-4,1-2-6,-5-3-8,-2 3-14,-19 0-22,24-13-56,-24 13 0,0 0-4,3-18 2</inkml:trace>
    <inkml:trace contextRef="#ctx0" brushRef="#br0" timeOffset="4994.4715">686 1758 127,'16'6'104,"-16"-6"1,34 0 0,-6 0-70,3-5-1,12 4-8,0-7-7,8 3-5,2-3-4,3 3-4,0-1-1,3 2-3,-6 1 0,1 2-1,-6 2-1,-2 2 0,-6 1-1,-5 0 1,-6 3-2,-8-4-2,-2 0-7,-19-3-9,24 0-13,-24 0-25,3-16-54,-3 16 2,0 0-4,-24-14 3</inkml:trace>
    <inkml:trace contextRef="#ctx0" brushRef="#br0" timeOffset="4569.4562">873 1281 5,'0'0'80,"0"0"3,0 0 3,-6 26-38,2-9-8,9 9-3,-6-2-10,4 10-1,-3-6-4,3 6 0,-3-5-5,2 1-4,-4-4-1,2-2-3,-2-5 0,1-5-4,1-14-1,0 0-2,0 0-1,-5-14 0,8-9-2,2-5 1,3-11-1,3 1-1,2-2 0,0 2-1,3 1 2,0 2-1,0 6 1,0 2-1,0 4 0,0 6 2,0 6-1,1 3-1,2 8 0,-1 4 1,0 6-1,-1 4 2,1 6 0,-1 2-1,-2 3 2,-1 3 2,-1 0 0,-2 1 1,-1 0-1,-1 0 1,-1-2 0,-1-3 0,-3-3-1,0-4-2,-1-2-7,-3-15-10,3 17-20,-3-17-46,0 0-26,0 0-3,-16-13 3</inkml:trace>
    <inkml:trace contextRef="#ctx0" brushRef="#br0" timeOffset="5711.3142">1233 2026 80,'16'-22'59,"-16"22"-13,11-21 3,-11 21-8,0 0-1,-15-8-1,15 8-4,-27 14-3,11 1-4,-8 1-4,2 9-2,-4 1-4,1 9-2,-2 0-3,3 7-1,-2-1-3,4 4 1,-1-3-2,6-2 1,2-2 0,6-3-4,1-1 3,5-2-4,3-5 2,6 0-4,2-5 3,3 1-5,3-4 1,6-2 0,0-2-1,3-6 0,2-2 0,3-6 0,0-4-2,-1-5-1,2-3-1,-3-8-1,-1-2 1,-4-5 1,-2 3-4,-6-3 4,-2 4-2,-7 1 3,-4 5-2,0 16 5,-15-15-2,15 15 0,-29 16 4,12 2-4,-2 4 4,-1 7-3,3 0 3,1 1-3,1 1-2,4-6-5,5 1-13,6-26-22,-8 27-71,8-27 1,0 0-7,0 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8.7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E5EF95A-423E-47E7-AEF8-2FB6B757239A}" emma:medium="tactile" emma:mode="ink">
          <msink:context xmlns:msink="http://schemas.microsoft.com/ink/2010/main" type="inkDrawing" rotatedBoundingBox="10232,13797 12457,6719 14922,7494 12697,14572" semanticType="callout" shapeName="Other">
            <msink:sourceLink direction="to" ref="{F6ABA55A-D937-4C19-AD5E-1444CAAAE519}"/>
            <msink:sourceLink direction="from" ref="{BE909E77-61D5-4711-8DBA-0AC6B4E9C173}"/>
          </msink:context>
        </emma:interpretation>
      </emma:emma>
    </inkml:annotationXML>
    <inkml:trace contextRef="#ctx0" brushRef="#br0">5 6646 20,'0'0'87,"-16"-20"1,16 20 1,-9-36-65,23 11 3,6-22 4,21-5-2,1-21-3,22-6-3,-1-11-2,14-5-2,2-9-3,9 0-4,-5-9 0,8 3-3,-3-12 0,7-7-2,2-15 1,9-12 0,2-14 0,5-6 1,2-4-3,-2-1 1,-4 5-2,-5 11 1,-10 11-2,-8 14-1,-13 16 1,-10 2-1,-7 0 1,-2 0-1,1 0 1,-1-4-4,-2-5 4,4 0-1,5 0-2,0 9 2,2 11-3,-4 7 3,-2 9-2,-5 12 3,-7 2-4,-2 2 0,-7 0 2,-2-5-2,0-4 1,-1-2-1,1-5 2,2 0-3,1 0 2,-1 5-1,0 4 0,-5 9 0,-3 5 1,-1 4-1,-2 0 0,2-2 0,-3-4 3,4-5-3,1-7 4,5-7-3,2 1 1,2 1 0,-2 8 0,-4 8-1,-5 19 0,-7 8 0,-4 17-5,-16 31 6,7-30-2,-7 30 2,0 0-2,0 0-1,0 0-1,0 0-3,0 0 2,-13-24-12,13 24-5,0 0-13,29 13-12,-29-13-21,0 0-37,4 36-10,-4-36-1,-24 45 5</inkml:trace>
    <inkml:trace contextRef="#ctx0" brushRef="#br0" timeOffset="-1212.4371">2272 5565 1,'7'27'52,"13"9"28,-11-2-5,12 4-58,1 7 0,5-6 6,5 4-3,2-7-1,0 2-2,0-4-2,2 0 3,-5-3-1,1-1 1,-5-3-2,0-2 0,-6-5-2,3-2-4,-24-18 0,39 25-3,-39-25 1,34 14-2,-34-14 0,27-3 0,-27 3 2,20-16 1,-13-4 0,-7 20 2,2-54-3,-4 9 1,-7-14-3,0-6 0,-2-17-3,-3-6-2,0-9-1,1-5-5,4 5-5,-5-4-11,10 15-15,-12-9-29,14 14-42,-7 6-3,0 5 1,-3 11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2.0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D4B3C08-24A5-40DE-9606-3F0987B4AFCB}" emma:medium="tactile" emma:mode="ink">
          <msink:context xmlns:msink="http://schemas.microsoft.com/ink/2010/main" type="inkDrawing"/>
        </emma:interpretation>
      </emma:emma>
    </inkml:annotationXML>
    <inkml:trace contextRef="#ctx0" brushRef="#br0">48 75 1,'-25'-2'31,"25"2"51,-19-6 2,19 6-50,0 0-8,-2-16 8,2 16 4,0 0-4,19-10-3,-19 10-3,0 0 3,0 0-9,0 0 3,0 0-3,0 0-4,0 0-4,21 2-3,-21-2 2,29 3-6,-9-3-1,8 2 0,2-4-5,0 2 4,1-2-4,-1 1 5,-4-1-1,-2 2 0,-4-1 1,1 1-2,-3-2 0,3 2-1,1-2-1,3 1-1,6-1-5,2 2 5,4-5-1,3 5-3,-2-4 4,1 2-4,-4 2 4,-1 0 1,-4 0 0,-1 0 0,-2 3 0,-2-3 4,3 0-4,2 2-1,0-5 1,5 3-5,-1 0 4,1 1 0,2-6 0,-3 5-4,-4 0 5,-1 0 0,-7 0-1,0 0 2,-4-3-2,3 3-3,-4 0 3,3 0 0,2-1 0,3 1 0,1 0-1,0-2 0,1 5 1,-2-3 4,1 0-4,-2 2-1,-2-1 0,1-1 0,-1 5 0,2-3 5,2-1-5,-1 1 0,2 3-1,-1 0 7,1-2-6,-1 2 4,-2-4-3,-2-1-1,0 2 0,2 1 0,-1-1 4,1-1-5,0-1 1,3 2 1,-2-2-2,1 0 1,1 0 1,-4 0-1,0 0-4,-2-5 4,0 5 0,-2 0-1,2-2 2,1 6-1,1-4-1,1 0 1,0 0 0,0 4 0,-2-4 5,0 0-5,-2 0 0,-3-1-1,1 1 2,-1-5-1,1 3 0,1-2 0,2 2-5,3-3 5,3 5-1,0 0 1,-1 0 0,1 3 0,-3-3 0,-2 5 0,1-3 0,-6 3 0,-1-5 1,0 0-1,-16 0 0,27-5 0,-27 5 0,26-8 0,-26 8 0,24-8 0,-24 8 0,19-11-6,-19 11 4,14-10-4,-14 10 4,0 0-6,0 0 2,15-16-7,-15 16 1,0 0-2,0 0-13,0 0-10,6 18-22,-6-18-42,0 0-18,-8 24 1,8-24 3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4.25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2213264-64B5-4F05-9650-386F53A16763}" emma:medium="tactile" emma:mode="ink">
          <msink:context xmlns:msink="http://schemas.microsoft.com/ink/2010/main" type="inkDrawing"/>
        </emma:interpretation>
      </emma:emma>
    </inkml:annotationXML>
    <inkml:trace contextRef="#ctx0" brushRef="#br0">0 127 1,'0'0'60,"0"0"24,0 0-33,3-16-9,-3 16 5,0 0-3,0 0-11,0 0-4,0 0-2,0 0-2,13 24-2,-13-24-2,3 16-2,-3-16-4,5 18-2,-5-18-2,6 21 1,-6-21-3,5 23 2,-5-23-3,0 23 3,0-23-3,-3 24 0,3-24-2,-8 21-1,8-21-1,-7 14-2,7-14 1,0 0-3,-8 16 1,8-16-1,0 0 1,0 0-1,0 0 0,0 0 0,0 0-1,0 0 2,0 0-1,15-13 0,-15 13 0,16-24 2,-5 8-1,0 0-2,0-3 2,2-2-2,0 1 1,0-1-1,-1 0 1,1 0-2,0 2 3,0 1-2,-2 4 1,-11 14-1,22-26 1,-22 26 0,20-20-1,-20 20 1,17-11-1,-17 11 2,16-10-2,-16 10 1,21-2 0,-21 2 0,25 5 0,-10-2 0,-1 2 2,-14-5-3,26 16 3,-26-16-1,21 16 0,-21-16 0,12 21-1,-12-21 2,10 24-3,-10-24 2,8 25-2,-2-10 2,-1-1-1,0 1 2,-5-15-1,8 27 1,-8-27 0,3 27 0,-3-27 0,-3 25-1,3-25 0,-5 24-1,5-24 1,-5 23 0,5-23-1,-3 22 0,3-22 0,-1 23 1,1-23-1,1 22 0,-1-22-1,0 19 0,0-19-7,0 0-4,5 21-12,-5-21-12,0 0-21,0 0-40,0 0-26,0 0-4,0 0 7</inkml:trace>
    <inkml:trace contextRef="#ctx0" brushRef="#br0" timeOffset="508.7665">684 175 1,'0'0'56,"0"0"29,0 0-1,0 0-49,0 0-18,0 0 1,0 0 1,0 0-9,0 0-3,14 10-2,-14-10-1,0 0 0,19 0 2,-19 0 0,0 0 1,15-8 0,-15 8-1,0 0 0,0 0-1,-3-18-1,3 18-2,0 0-1,0 0 0,-2-14-2,2 14 2,0 0-3,0 0 3,0 0-3,0 0 0,0 0-4,0 0-7,0 0-13,0 0-36,0 0-31,0 0-2,0 0 0</inkml:trace>
    <inkml:trace contextRef="#ctx0" brushRef="#br0" timeOffset="-1345.6685">1735 380 33,'0'0'91,"-4"-16"4,4 16-6,0 0-63,0 0-1,27-2 5,-13 4-6,12 7-5,-4-2-5,10 4 0,-3-3-4,4 3-2,-4-1 1,0 1-1,-3-2-1,-2 3 1,-5 0-1,-2 1 6,-17-13-1,24 29 1,-16-15-2,-1 4-2,-7-2 2,1 1-3,-1-17 3,-6 31-10,6-31 4,-13 27-5,13-27 4,-17 27 0,17-27-1,-21 27 2,21-27-1,-24 26 0,24-26-1,-26 26 1,12-14-2,14-12-1,-27 19-2,12-11-4,15-8-8,-30 16-9,15-3-21,-12-13-30,2 5-50,-9-2 1,-6-6-3,-6-2 8</inkml:trace>
    <inkml:trace contextRef="#ctx0" brushRef="#br0" timeOffset="2745.766">628 297 1,'16'-4'21,"-16"4"-14,21-3 6,-7 0 13,-14 3-2,21-6-7,-21 6 3,17-7-2,-17 7-3,20-5-3,-20 5 1,27-4-3,-11 4-4,3-2-1,0 2-2,0 0 1,-1 0-2,-2 2 2,-2-1-1,-14-1 2,16 3 0,-16-3 0,0 0 3,0 0-2,0 0 2,-16 2 0,16-2 0,-25-2-1,7 1 2,-3-2 0,1 1-2,-6-3 0,0 4 0,-1-3 0,0 3-1,-3-2 2,1 1-1,-1 0 1,2 2 1,3-1-1,6 2-1,1-1-2,18 0 1,-19 4-2,19-4-1,0 0-2,0 0 1,21 11 0,-21-11 1,27 5-1,-10-5 1,3 0 1,0-2-2,1 2 0,0-2-1,0 2 1,-2 0-2,-2 0 2,-1 2-2,-16-2-1,24 3 1,-24-3-1,0 0 0,16 3-2,-16-3-2,0 0-6,0 0-8,0 0-14,-19 7-31,19-7-32,-22 3-2,3-5 4</inkml:trace>
    <inkml:trace contextRef="#ctx0" brushRef="#br0" timeOffset="3448.8123">1080-39 21,'0'0'32,"0"0"8,0 0 13,0 0 6,-19 13-4,9 1-2,-7-4-5,6 9-7,-9-6-8,9 7-5,-3-4-5,8 5-5,-2-3-6,8 3-1,-2-2-1,5 2 0,-4-2 1,2 3-1,-6-1 0,2 1 0,-5-3-2,2 4-1,-4-4-2,2 2-1,0-2-2,3-1 0,2-1-2,3-1 1,0-2-1,3 1 0,-3-15 1,5 25 0,-5-25 0,5 20 0,-5-20-1,3 14 0,-3-14 0,0 0-2,0 0-4,0 0-3,-3 18-6,3-18-2,0 0-15,0 0-8,0 0-19,0 0-22,10-15-33,-10 15-1,24-24 8</inkml:trace>
    <inkml:trace contextRef="#ctx0" brushRef="#br0" timeOffset="3861.1431">920 367 20,'-16'-19'79,"16"19"-43,0 0 7,5-15 7,-5 15-4,15-11-9,1 10-4,-16 1-6,35-10-6,-16 4-5,6 4-4,1-3-3,0 2-4,-1 0-3,-1 1 0,-1-1-2,-6 1 0,1-1-2,-4 0 0,0 1-2,1-1-1,-15 3 0,24-6-3,-24 6 1,24-5-3,-24 5-1,17-2-2,-17 2-4,0 0-10,0 0-19,0 20-31,0-20-15,-22 14 0,-2-12 73</inkml:trace>
    <inkml:trace contextRef="#ctx0" brushRef="#br0" timeOffset="4208.3082">948 330 1,'0'0'36,"0"0"48,0 0 6,1-16-65,-1 16 4,0 0 14,24 3 5,-24-3-14,0 0-4,14 10-3,-14-10-5,15 16-4,-15-16-5,14 21-1,-14-21-3,24 24-3,-6-12-1,-1 0-1,4-1 0,3 0-2,-1 2 1,-1-4-3,-1 1-2,-2 3-10,-5-7-12,7 10-44,-7-1-44,-14-15-3,21 19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6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67A0F2F-5E5F-4EBA-AD56-5203E90D68DB}" emma:medium="tactile" emma:mode="ink">
          <msink:context xmlns:msink="http://schemas.microsoft.com/ink/2010/main" type="inkDrawing" rotatedBoundingBox="18544,13782 18648,8901 19476,8919 19372,13800" semanticType="verticalRange" shapeName="Other">
            <msink:sourceLink direction="with" ref="{01897312-63E4-405C-939A-51F5AD764BF9}"/>
          </msink:context>
        </emma:interpretation>
      </emma:emma>
    </inkml:annotationXML>
    <inkml:trace contextRef="#ctx0" brushRef="#br0">15075 8506 60,'2'29'87,"12"7"1,-5-4 2,2-3-53,12 3 4,-1-14-8,10 2-5,-1-13-4,3-5-6,-2-11-2,4-9-6,0-16 0,0-9-6,0-18 1,1-13-3,-8-16 0,-6-19-4,-5-13-1,-14-9-7,-8 0-5,-14-2-11,-7 16-16,-14 1-26,-4 17-32,-2 13 0,-7 9 1,9 16 10</inkml:trace>
    <inkml:trace contextRef="#ctx0" brushRef="#br0" timeOffset="-8913.8603">15041 3860 1,'0'0'50,"23"-20"14,-1 13-1,12 0-50,7 7 3,8 3-1,3-1 1,3 5-7,-6 2-1,1 7 1,-9 4 3,-12 7 1,-7 9 2,-10 5 1,-12 8 2,-9 3-1,-3 7-1,-8-5-3,2 3-2,-5-5-3,5-5-2,-4 3-3,4-12-15,2 3-24,-4-5-45,-7-16-4,2-8-6,-14-17 1</inkml:trace>
    <inkml:trace contextRef="#ctx0" brushRef="#br0" timeOffset="-9846.9917">15055 4179 1,'-9'-27'52,"9"27"8,31-48-4,8 19-48,10-10-3,21 6 5,5-6 0,8 8 1,1 6-3,-7 11 2,-10 14 5,-15 16 4,-13 25 5,-26 6-2,-10 19 4,-24 6-3,-8 9 4,-12 3-3,-2 1-8,-4-8-1,4-7-11,7-9-9,4-9-27,12-11-51,4-1-9,-4-21-3,-3-1-4</inkml:trace>
    <inkml:trace contextRef="#ctx0" brushRef="#br0" timeOffset="-1660.9338">14973 5355 63,'-40'14'77,"40"-14"-2,-14 25-4,14-25-61,41 38 2,2-18-6,13 5-1,7 2-5,3 3 0,-3 4 0,-11-1 4,-9 6 2,-18 2 2,-21 4 2,-15 2 0,-23-4 2,-9 4-2,-13-4-1,-5-4-5,-5-8-9,1-8-19,6-21-55,12-13-5,4-30 1,13-11-7</inkml:trace>
    <inkml:trace contextRef="#ctx0" brushRef="#br0" timeOffset="-2570.2229">15156 5610 1,'-25'-13'47,"25"13"12,0 0 4,32-25-49,-9 21-4,6 1 1,7 3 0,7 3 0,-2 3-3,4 6 2,-7 6 2,-4 4 4,-7 5 1,-11 7 2,-7 2 0,-11 5-2,-7 2-1,-14 2-1,-2 7-1,-9-4-4,0 6 0,-8-9-5,5 2 2,-3-4-4,6-7-5,5 0-14,1-13-24,6-9-45,22-14-1,-23 0-2,23 0-6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9.9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42437F3-7E74-4D4D-ABB8-3569A42C8F29}" emma:medium="tactile" emma:mode="ink">
          <msink:context xmlns:msink="http://schemas.microsoft.com/ink/2010/main" type="inkDrawing"/>
        </emma:interpretation>
      </emma:emma>
    </inkml:annotationXML>
    <inkml:trace contextRef="#ctx0" brushRef="#br0">1 83 67,'-14'-19'38,"14"19"-1,0 0 0,11-18-3,-11 18-1,22-13-2,-7 8-2,-15 5-2,27-9-4,-27 9-1,27-6-3,-12 1-1,2 5-5,4-3 0,6 3-4,3-4 0,7 4-2,6-1-1,5 2 0,2 1-1,3 0-1,-2-1-1,0 2 1,0 1-1,-1-1-1,-3 0 0,0 0 0,-1-1-1,1 1 1,2 0 0,7 2-1,0-2 2,6 2-1,5 0 0,5-1 0,3 1 0,2 0 0,0-2 0,-2 2-1,-1-2 1,-7-1-1,-5-1 0,-3 1 1,-5-2-1,-1 0 0,-6 2-1,0-2 1,-2 1-1,2 1 1,-3-1-1,3 1 0,-3 1 1,0-1-1,-3-1 2,-3 1-1,-1-2-1,-5 0 1,-1-3-1,-4 0 1,0-1-1,-2 0 1,1-3-1,0 4 1,-2-2 0,1 2 1,-2 0 0,-3 3 0,-4-2 1,-1 4-1,-15-2 1,20 0-1,-20 0 0,0 0-1,0 0 1,0 0-2,15-2 0,-15 2-1,0 0 0,0 0 1,17 2-1,-17-2 1,16 3-2,-16-3 3,23 8-5,-23-8-6,24 10-15,-24-10-27,19 0-59,-19 0-2,19 3-1,-19-3-4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2.2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CC57E1C-7B95-4F02-9DE9-136D44D9777B}" emma:medium="tactile" emma:mode="ink">
          <msink:context xmlns:msink="http://schemas.microsoft.com/ink/2010/main" type="inkDrawing"/>
        </emma:interpretation>
      </emma:emma>
    </inkml:annotationXML>
    <inkml:trace contextRef="#ctx0" brushRef="#br0">13246 1717 8,'-23'-11'35,"23"11"3,0 0 1,0 0-2,0 0 3,0 0-3,0 0 0,-32 25-1,21-5-2,-9-2-5,8 9-2,-6-2-7,12 2-3,3-2-4,6-3 0,-3-22-7,27 23 1,-5-21-3,3-6-3,0-5 1,2-5-1,-7-6 2,1-3-5,-10-2 4,-2 5-5,-7 0 4,-2 20-1,-11-32-1,11 32 0,-27-13 0,27 13 2,-38 2 1,38-2 4,-39 22 2,23-1 2,16-21 1,-20 40 2,20-40 0,0 41-1,9-21-1,5 1 0,-14-21-6,40 27 1,-15-18-5,0-5 1,0-4-6,0-4 0,-1-7-2,-1-3-2,-23 14 1,29-38-2,-26 17 2,-6-1 0,-8 1 3,-11 1 1,-8 7 3,-6 1-1,-2 5 2,-1 7 0,1 5 1,8 4-3,8 7-7,22-16-19,-7 31-67,25-10-20,7-8 1,7 5-8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5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7966ECE-3826-426D-BA1D-82873412C6D7}" emma:medium="tactile" emma:mode="ink">
          <msink:context xmlns:msink="http://schemas.microsoft.com/ink/2010/main" type="inkDrawing" rotatedBoundingBox="13016,8337 13126,6901 13842,6956 13732,8391" semanticType="callout" shapeName="Other"/>
        </emma:interpretation>
      </emma:emma>
    </inkml:annotationXML>
    <inkml:trace contextRef="#ctx0" brushRef="#br0">9370 1979 1,'0'0'0,"0"0"36,0 0-24,0 0 3,0 0 4,0 0-5,25-25 2,-2 5-3,-3-3-1,5 1-1,0-1-1,2 3 0,-5 8 2,3 12 2,-5 14-1,-6 11 5,-3 11 1,-6 18 1,-5 5 1,-5 15 0,-1 3-2,-1 5-1,-7-3 0,7 4-6,-4-4-2,4 5 0,1-3-4,-1 0-2,-2 5-3,-2 2-11,1 0-15,-8-2-32,0-16-35,5-2 0,-8-27-4</inkml:trace>
    <inkml:trace contextRef="#ctx0" brushRef="#br0" timeOffset="-11508.0524">9777 2121 15,'4'-20'78,"-8"-12"5,8 5-4,-4-2-57,7 0-2,13-1 1,3-1-5,9 8-4,-1 0-4,8 12-4,-6 11 5,6 9 0,-10 20 7,-4 19-1,-11 15 4,-8 18 0,-10 5 0,-5 14-2,-7-6-1,0 1-4,-4-11-8,4-14-9,5-5-22,2-17-48,2-8-27,2-3-2,-15-10-4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51.65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CC99DBA-8721-4B26-95C1-3A7F25CFB726}" emma:medium="tactile" emma:mode="ink">
          <msink:context xmlns:msink="http://schemas.microsoft.com/ink/2010/main" type="inkDrawing"/>
        </emma:interpretation>
      </emma:emma>
    </inkml:annotationXML>
    <inkml:trace contextRef="#ctx0" brushRef="#br0">10606 3256 1,'0'0'64,"0"0"26,8 16 6,-8-16-59,2 22 4,-2-22-1,1 27-5,-1-27-6,-1 29-3,-2-15-1,3 6-5,-5-3 0,3 7-5,-6-5 2,2 5-7,-2-3 1,1 2-4,-1-6-3,5 1 0,3-18-2,-8 20 1,8-20-3,0 0 3,0 0-3,0 0 1,0 0 1,0 0-2,10-19-1,-10 19-1,9-27 0,-4 8-3,5 0 0,-2-2 1,3 0-2,0-1 2,4 1 1,-3-1 0,1 2 0,2 1 3,-1 3-1,0 0 1,2 2 0,2 0 0,1 1 0,2 0 1,0 3 1,-1 1 0,1 1 0,-2 3 0,-1 0 2,-1 5-1,-1 0 0,0 3 0,-16-3 1,28 16 0,-28-16 0,22 26 1,-14-10-1,0 2 2,-3-1-2,-2 4 2,-5-2-1,2 0 1,-3 0 0,-2 1-2,1-4 1,-1 1-3,0-2 1,0-1-3,5-14 3,-9 24-4,9-24 1,-12 18 0,12-18 1,-9 17-2,9-17-2,0 0-6,-10 19-8,10-19-12,0 0-21,0 0-24,5 16-51,-5-16 3,16 5-3,-16-5 24</inkml:trace>
    <inkml:trace contextRef="#ctx0" brushRef="#br0" timeOffset="-1138.8557">12471 3598 1,'0'0'22,"18"6"50,4 4 6,-1-5-55,6 1 2,8 2 0,5 2 2,2-1-7,-4 1-4,4 3-1,-7-5 0,0 3 2,-8-3-1,-1 1 2,-9-2 0,1 2-1,-18-9-1,21 18 0,-21-18 1,13 19-2,-13-19 0,3 22 0,-3-22 0,-10 26 1,10-26-1,-24 26-1,7-15-3,-1 5-2,-3-5 0,4 2-2,-2-5-3,4 1-3,15-9-7,-25 15-11,25-15-24,-26 14-51,7-6-28,-7 0-2,-12-3-1</inkml:trace>
    <inkml:trace contextRef="#ctx0" brushRef="#br0" timeOffset="3304.449">11209 3528 1,'0'0'60,"-18"-10"-32,18 10-2,0 0 6,0 0-1,0 0-6,0 0 0,0 0-4,0 0-3,0 0-3,0 0 0,0 0-4,0 0 1,0 0-6,0 0 2,15-11-3,-15 11 1,25 0 0,-7-2-1,2 2 1,0-1-2,0 1 4,-2-2-3,1 0 2,-4 1-1,-15 1-1,22-2-2,-22 2 0,14-1-1,-14 1-1,0 0-1,0 0-6,16-4-5,-16 4-12,0 0-15,0 0-29,0 0-29,18 2 3,-18-2 22</inkml:trace>
    <inkml:trace contextRef="#ctx0" brushRef="#br0" timeOffset="5188.4205">11543 3563 1,'0'0'6,"0"0"62,0 0 5,0 0-53,0 0 0,1-16 0,17 9 2,1 3-7,5-1 0,5-2-2,1 3 0,2-1-3,0-2-1,-1 1-1,-6-2-2,2 0-2,-3 2-3,0-4-3,-3 2-3,0-5-2,-2 5-3,-1-1-1,-1 2-2,-3-1-7,-14 8-1,24-8-8,-24 8-7,15 3-18,-15-3-19,0 0 31,-5 15 42</inkml:trace>
    <inkml:trace contextRef="#ctx0" brushRef="#br0" timeOffset="4713.6476">11720 3213 44,'-3'17'25,"3"-17"6,-6 15 3,6-15 4,-8 19-3,8-19-6,-13 21 0,13-21-6,-15 24-3,7-10-2,2 4 1,-4-1-3,4 2-1,0 0 0,-1 4-1,-1-1 2,3 1-1,-3-3 2,4 3-2,-6-4-1,5 2-2,-3-5 0,4 0-2,-1-2-3,5-14-1,-8 24-3,8-24-2,-3 18-1,3-18 2,0 14-4,0-14 2,0 0-4,0 14-2,0-14-4,0 0-8,0 0-10,0 0-14,0 0-24,0 0-27,0 0-14,0 0 3,0 0 50</inkml:trace>
    <inkml:trace contextRef="#ctx0" brushRef="#br0" timeOffset="5594.6911">11611 3496 20,'-17'3'74,"17"-3"-48,0 0 15,0 0 13,-2 16 2,2-16-10,8 16-5,-8-16-6,11 20-7,-11-20-5,20 26-6,-20-26-2,24 24-5,-24-24-4,27 21 0,-13-13-2,2 1 0,0-1-2,0 0 0,0-1-3,-2-2 2,1 1-4,-15-6-2,22 10-6,-22-10-8,19 11-10,-19-11-17,20 9-29,-20-9-29,20 10 1,-2-2 0</inkml:trace>
    <inkml:trace contextRef="#ctx0" brushRef="#br0" timeOffset="6415.6959">11910 3627 4,'0'0'83,"20"1"3,-20-1-37,0 0-5,20 0-1,-20 0-12,16-3-9,-16 3-8,23-5-6,-7 4-4,4-1-4,8 0-2,-1 1-5,8 2 0,0-1-3,5 4-4,-2-3-1,2 4-6,-3-3-5,0 2-19,-2 3-21,-11-9-20,8 9 4,-16-14 76</inkml:trace>
    <inkml:trace contextRef="#ctx0" brushRef="#br0" timeOffset="6032.2132">12289 3473 1,'0'0'31,"-22"11"52,22-11 5,-29 18-51,13-13-13,16-5 3,-26 16 1,26-16-4,-22 14-8,22-14 0,-19 19-2,19-19-1,-16 21-3,16-21 1,-13 22-2,13-22-4,-11 23-6,11-23-9,-6 16-14,6-16-25,0 0-41,-2 14-9,2-14-2,0 0 39</inkml:trace>
    <inkml:trace contextRef="#ctx0" brushRef="#br0" timeOffset="6928.1472">12663 3408 1,'0'0'35,"0"0"49,0 0-30,0 0-20,-16-4 14,16 4 5,-21 13-4,12 3-11,-9-6-3,7 6-5,-7-3-3,10 6-5,-8-3-4,7 3-1,-6-2-5,6 4 0,-6-2-3,4 4 2,-3-4-3,1 3 1,-1-2-3,3-1 0,-1-2-2,3-2 1,9-15-5,-13 22-4,13-22-9,0 0-17,3 22-34,-3-22-56,0 0-2,16 7-2,-16-7-4</inkml:trace>
    <inkml:trace contextRef="#ctx0" brushRef="#br0" timeOffset="-196685.1293">13108 3646 13,'0'0'86,"-30"13"2,30-13-30,0 0-19,0 0 3,3 21-7,-3-21-11,0 0-3,16 20-4,-16-20-3,0 0-5,24 20 0,-24-20-4,23-9 0,-23 9-3,36-27-1,-13 7 0,-1-3 0,1-6 1,-1 4-1,-4-2 2,-4 2-2,-7 5 1,-7 20 2,-7-27 1,7 27 1,-29 0 2,29 0 0,-41 24 1,21-1 2,-1 0-1,8 4 0,4-2-2,9-1-2,2-1-1,9-3-2,-11-20 0,32 27-2,-12-18-2,-20-9-2,41 0-1,-41 0-3,41-20-1,-41 20-1,38-36 0,-27 13 1,-4 3 1,-7 0 3,-9-1 3,9 21 3,-41-20 2,10 18 0,-3 6-1,2 8-4,7 8-8,5-4-25,20 4-74,11 7-2,-11-27-3,50 43-3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3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850DADF-A1BC-4476-BF2A-940BC38D838B}" emma:medium="tactile" emma:mode="ink">
          <msink:context xmlns:msink="http://schemas.microsoft.com/ink/2010/main" type="inkDrawing"/>
        </emma:interpretation>
      </emma:emma>
    </inkml:annotationXML>
    <inkml:trace contextRef="#ctx0" brushRef="#br0">9546 1990 13,'-2'-36'79,"-5"0"-3,10 13-2,-3 23-56,18-22 6,4 24-3,8 9-1,6 10 5,2 10-5,5 10-1,-5 4-1,1 14-3,-8 0-3,-3 8-2,-15 1-4,-4 9-5,-11 2 0,-9 7-1,-10 6-3,-6 1-5,0 6-11,-7-11-19,7-4-43,4-10-13,-4-22-3,7-11-1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11.98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F6580AF-D476-475E-81A5-3B9C2C6B8AAA}" emma:medium="tactile" emma:mode="ink">
          <msink:context xmlns:msink="http://schemas.microsoft.com/ink/2010/main" type="writingRegion" rotatedBoundingBox="3743,4665 19909,4610 19914,5943 3747,5998"/>
        </emma:interpretation>
      </emma:emma>
    </inkml:annotationXML>
    <inkml:traceGroup>
      <inkml:annotationXML>
        <emma:emma xmlns:emma="http://www.w3.org/2003/04/emma" version="1.0">
          <emma:interpretation id="{5EC4A5EB-343E-421E-AEA8-78939B639AB8}" emma:medium="tactile" emma:mode="ink">
            <msink:context xmlns:msink="http://schemas.microsoft.com/ink/2010/main" type="paragraph" rotatedBoundingBox="3743,4665 19909,4610 19914,5943 3747,5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41F3C-A198-47C4-A513-8B8BDC65D8D9}" emma:medium="tactile" emma:mode="ink">
              <msink:context xmlns:msink="http://schemas.microsoft.com/ink/2010/main" type="line" rotatedBoundingBox="3743,4665 19909,4610 19914,5943 3747,5998"/>
            </emma:interpretation>
          </emma:emma>
        </inkml:annotationXML>
        <inkml:traceGroup>
          <inkml:annotationXML>
            <emma:emma xmlns:emma="http://www.w3.org/2003/04/emma" version="1.0">
              <emma:interpretation id="{F7F7D4BF-4AC5-4D4A-84C6-613987FFD585}" emma:medium="tactile" emma:mode="ink">
                <msink:context xmlns:msink="http://schemas.microsoft.com/ink/2010/main" type="inkWord" rotatedBoundingBox="3744,5079 4486,5077 4488,5731 3746,5734"/>
              </emma:interpretation>
              <emma:one-of disjunction-type="recognition" id="oneOf0">
                <emma:interpretation id="interp0" emma:lang="en-US" emma:confidence="0">
                  <emma:literal>"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0</emma:literal>
                </emma:interpretation>
              </emma:one-of>
            </emma:emma>
          </inkml:annotationXML>
          <inkml:trace contextRef="#ctx0" brushRef="#br0">165 46 55,'5'-27'39,"-5"27"-1,2-21-3,-2 21-4,0 0-1,0 0-4,0 0 0,0 0-4,0 0-2,-18 23-2,13 0-2,-6 1-1,0 8-2,-3 0-2,1 2-2,-1-1-2,-2 6-1,0-5-1,5-3 0,-2-1-1,4-3 1,-1-2-2,6-3 1,4-22-1,-5 36 2,5-36-3,3 27 1,-3-27 0,0 0 1,20 21 0,-20-21 1,32-7 1,-5 0-1,-2-4 1,6-3-1,-1 1 1,1-1-3,-1 3 1,-3 2-2,-3 0 0,-3 7-1,-21 2-1,31-3 1,-31 3 0,30 3 0,-30-3-1,25 6 1,-25-6-2,20 7 1,-20-7 0,0 0-2,20 7-2,-20-7-4,0 0-9,0 0-9,0 0-14,0 0-36,0 0-29,0 0-4,0 0 2</inkml:trace>
          <inkml:trace contextRef="#ctx0" brushRef="#br0" timeOffset="414.7957">743 172 1,'0'25'0,"0"-25"56,-13 23 5,6-3-34,7-20 6,-14 41 0,14-41-2,-11 45-5,4-23-4,3 6 1,-5-6-4,4 8-3,-6-6-3,2 6 0,-2-5-6,-3 4 2,3-4-5,-1 0-1,3-3-1,9-22 0,-6 32-8,6-32-9,0 0-21,24 11-61,-1-24 3,6-6-9,-4-12 54</inkml:trace>
        </inkml:traceGroup>
        <inkml:traceGroup>
          <inkml:annotationXML>
            <emma:emma xmlns:emma="http://www.w3.org/2003/04/emma" version="1.0">
              <emma:interpretation id="{EB16D73A-B6AD-4363-B7EE-D7BAA3A195A4}" emma:medium="tactile" emma:mode="ink">
                <msink:context xmlns:msink="http://schemas.microsoft.com/ink/2010/main" type="inkWord" rotatedBoundingBox="6326,5138 7668,5133 7671,5831 6329,5835"/>
              </emma:interpretation>
              <emma:one-of disjunction-type="recognition" id="oneOf1">
                <emma:interpretation id="interp5" emma:lang="en-US" emma:confidence="0">
                  <emma:literal>42</emma:literal>
                </emma:interpretation>
                <emma:interpretation id="interp6" emma:lang="en-US" emma:confidence="0">
                  <emma:literal>22</emma:literal>
                </emma:interpretation>
                <emma:interpretation id="interp7" emma:lang="en-US" emma:confidence="0">
                  <emma:literal>422</emma:literal>
                </emma:interpretation>
                <emma:interpretation id="interp8" emma:lang="en-US" emma:confidence="0">
                  <emma:literal>L2</emma:literal>
                </emma:interpretation>
                <emma:interpretation id="interp9" emma:lang="en-US" emma:confidence="0">
                  <emma:literal>€2</emma:literal>
                </emma:interpretation>
              </emma:one-of>
            </emma:emma>
          </inkml:annotationXML>
          <inkml:trace contextRef="#ctx0" brushRef="#br0" timeOffset="4151.6111">3286 362 1,'0'0'0,"27"5"37,-27-5 31,0 0-43,23-14 2,-23 14 2,27-7-4,-27 7-2,29-2-6,-29 2-1,39 2-3,-39-2-4,31 14 1,-31-14-3,32 27 1,-32-27-4,27 41 2,-20-19-4,-3 7 4,-4 1-3,-9-1 0,-2 5 5,-14 0-2,-2-2 1,-11-3-1,-1-2 1,-6-7-2,2 1 1,0-10 0,7-7-7,7-6-1,8-11-5,21 13 0,-13-32-1,13 32 2,25-41 1,0 28 3,-1-5 2,8 11 4,0 2 6,-1 10 1,1 0 0,2 6 0,-7-2-1,7 2-2,-3 5 3,3-3-1,0 1-1,4-3-2,3-2-3,0-2-5,8 2-6,-6-7-8,9 5-19,-11-7-28,0 0-40,-8 2 0,-33-2-4</inkml:trace>
          <inkml:trace contextRef="#ctx0" brushRef="#br0" timeOffset="3510.2184">2731 59 46,'0'0'44,"0"0"-3,0 0-5,0 0-6,0 0-4,-21-2-5,21 2-3,-9 20-6,9-20-1,-11 32-3,6-12 0,5-20-1,-18 41-1,9-21 0,0 5-1,-2-4 2,0 1-1,11-22 1,-23 41 0,23-41 0,-13 34 0,13-34 0,-7 27 0,7-27-1,7 20 0,-7-20-1,0 0 0,20 18-1,-20-18 1,0 0-2,29 11 0,-29-11 0,25 7 0,-25-7-1,32 2 0,-32-2 0,38 3-1,-18-1 2,1 0-1,1-2-1,-1 0 1,1-2-1,3 0 0,-2-3 1,4 3 0,-5-3-1,3 1 0,-5 2 0,1-3-1,-21 5 1,31-7 0,-31 7-1,0 0-4,25-13-6,-25 13-9,0 0-16,16-25-27,-16 25-35,0 0-5,25-29 1</inkml:trace>
        </inkml:traceGroup>
        <inkml:traceGroup>
          <inkml:annotationXML>
            <emma:emma xmlns:emma="http://www.w3.org/2003/04/emma" version="1.0">
              <emma:interpretation id="{1BD13424-E18D-4F36-8B77-83D95790519F}" emma:medium="tactile" emma:mode="ink">
                <msink:context xmlns:msink="http://schemas.microsoft.com/ink/2010/main" type="inkWord" rotatedBoundingBox="9812,4998 10822,4995 10825,5937 9815,5940"/>
              </emma:interpretation>
              <emma:one-of disjunction-type="recognition" id="oneOf2">
                <emma:interpretation id="interp10" emma:lang="en-US" emma:confidence="0">
                  <emma:literal>13</emma:literal>
                </emma:interpretation>
                <emma:interpretation id="interp11" emma:lang="en-US" emma:confidence="0">
                  <emma:literal>63</emma:literal>
                </emma:interpretation>
                <emma:interpretation id="interp12" emma:lang="en-US" emma:confidence="0">
                  <emma:literal>23</emma:literal>
                </emma:interpretation>
                <emma:interpretation id="interp13" emma:lang="en-US" emma:confidence="0">
                  <emma:literal>123</emma:literal>
                </emma:interpretation>
                <emma:interpretation id="interp14" emma:lang="en-US" emma:confidence="0">
                  <emma:literal>€3</emma:literal>
                </emma:interpretation>
              </emma:one-of>
            </emma:emma>
          </inkml:annotationXML>
          <inkml:trace contextRef="#ctx0" brushRef="#br0" timeOffset="33980.1351">6276-83 44,'0'0'26,"0"0"4,-20 5 4,20-5-2,0 0 1,0 0-3,-5 36 0,-1-16-3,1 5-1,-6 0-6,2 11-1,-9-2-3,4 4-3,-6 1-1,4-1-1,-2 0-2,4 1 0,1-5-2,2 0-1,4-3-2,0 1 1,5-3-1,-1 3 0,1-5-1,2 0 0,0-2-1,-2 0 3,2-25-1,-2 31 1,2-31-2,0 0 1,0 0-2,0 0 2,20 14-1,-20-14-1,29-14 1,-29 14-1,34-13 1,-13 6-1,-21 7 0,36-14 0,-36 14 0,34-9 1,-34 9 0,31-9 0,-31 9 1,36-11 0,-36 11-1,32-11 0,-32 11 0,27-7-1,-27 7-1,0 0-1,25-14-2,-25 14-4,0 0-6,7-29-12,-7 29-16,9-27-37,-9 27-30,18-34-5,-18 34 2</inkml:trace>
          <inkml:trace contextRef="#ctx0" brushRef="#br0" timeOffset="34725.1762">6662 355 1,'-33'0'17,"33"0"60,-23-7 0,23 7-48,0 0 0,0 0 1,20-20-6,5 11-5,13 0-6,5 0-3,7 0 0,0 0-3,4 2-2,-4 0-1,-5 7 1,-7 5-1,-8 6 2,-30-11 1,31 34 3,-31-11-1,-4 4 2,-14 0 0,-3 5 0,-8-5-1,-5 4-1,-7-6 0,1-2-2,-1-5-1,3-2 0,6-7-3,7-3 1,25-6-1,-22-2-1,22 2-2,22-11 1,1 4-1,6 0 0,3 0 0,2 3-1,0 4 1,-3 0-1,-1 4 1,-8 1-1,1 2 1,-23-7-1,29 22-1,-29-22 2,20 32 0,-20-32 2,7 41 6,-7-21 2,-4 5-2,-3 2-1,-4-5 4,-3 3-3,-6-4 3,-1 3-4,-8-12-2,0 1-6,-10-6 5,1-2-1,-7-8-1,-5 1 0,-2-2 0,2-3-2,3 0 1,0 0-4,8 3-6,3-10-12,36 14-36,-34-9-52,34 9-7,14-36-1,13 2-10</inkml:trace>
        </inkml:traceGroup>
        <inkml:traceGroup>
          <inkml:annotationXML>
            <emma:emma xmlns:emma="http://www.w3.org/2003/04/emma" version="1.0">
              <emma:interpretation id="{E17D3B23-6ED7-4FE0-B897-B3AC9D27610A}" emma:medium="tactile" emma:mode="ink">
                <msink:context xmlns:msink="http://schemas.microsoft.com/ink/2010/main" type="inkWord" rotatedBoundingBox="12917,4663 14218,4659 14222,5833 12921,5837"/>
              </emma:interpretation>
              <emma:one-of disjunction-type="recognition" id="oneOf3">
                <emma:interpretation id="interp15" emma:lang="en-US" emma:confidence="0">
                  <emma:literal>G</emma:literal>
                </emma:interpretation>
                <emma:interpretation id="interp16" emma:lang="en-US" emma:confidence="0">
                  <emma:literal>k</emma:literal>
                </emma:interpretation>
                <emma:interpretation id="interp17" emma:lang="en-US" emma:confidence="0">
                  <emma:literal>6</emma:literal>
                </emma:interpretation>
                <emma:interpretation id="interp18" emma:lang="en-US" emma:confidence="0">
                  <emma:literal>4</emma:literal>
                </emma:interpretation>
                <emma:interpretation id="interp1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36884.824">9716-383 1,'0'0'70,"7"-27"13,-7 27-1,0 0-51,-30-9 2,30 9-3,-29 22-6,17 1-5,-3 4-4,3 5-2,-8 6-1,2 7-1,-11 5 0,-1 2-1,-8 9-1,-5 2-1,-4 2-4,-1 1 3,1-5-3,6-5 3,5-4-4,9-4 2,9-14-2,11-5 2,7-29 1,20 29-1,5-26 1,9-3-1,7-7 0,8-2 0,1-3 0,6-1-2,-6 2 1,0-1-2,-7 6-1,-5 1 1,-2 3-1,-6 4-1,-1 0 1,-2 3 0,-2 2 0,0-3-1,-3 1 0,-22-5 1,32 9-3,-32-9 1,0 0-4,0 0-5,0 0-4,0 0-10,0 0-8,-41-14-20,41 14-30,-24-16-26,24 16 4,-12-31-1</inkml:trace>
          <inkml:trace contextRef="#ctx0" brushRef="#br0" timeOffset="37268.3856">10192 157 28,'0'0'84,"0"0"1,0 0-5,-18 36-64,0-14 1,7 10 4,-10-3-5,6 7-1,-8-2-4,5 2 0,-5-6-2,3 1 2,2-8-3,5-1 1,13-22 0,-19 28-3,19-28 1,0 0-2,25 15-1,-2-15 0,4 0-2,5 0 1,1-2-1,4 2-2,-1 2 1,-5-2-2,1 5-4,-7-3-6,0 3-8,-25-5-17,40 2-31,-40-2-33,39-9 2,-17-5-5</inkml:trace>
          <inkml:trace contextRef="#ctx0" brushRef="#br0" timeOffset="37565.3593">10477 211 6,'-16'29'81,"-9"-2"1,9 5-4,1 6-58,1-2 1,7 5 0,-6-3-2,1 5-4,-10-4-7,1 1 1,-3-1 0,1-3 1,0-5-8,1-3-3,8-4-17,14-24-29,-13 21-37,13-21-3,43-18-6</inkml:trace>
        </inkml:traceGroup>
        <inkml:traceGroup>
          <inkml:annotationXML>
            <emma:emma xmlns:emma="http://www.w3.org/2003/04/emma" version="1.0">
              <emma:interpretation id="{48EFF9AD-5CB6-434F-BE0B-6FAB873A7DE1}" emma:medium="tactile" emma:mode="ink">
                <msink:context xmlns:msink="http://schemas.microsoft.com/ink/2010/main" type="inkWord" rotatedBoundingBox="16237,4662 17469,5243 17081,6066 15849,5484"/>
              </emma:interpretation>
              <emma:one-of disjunction-type="recognition" id="oneOf4">
                <emma:interpretation id="interp20" emma:lang="en-US" emma:confidence="0">
                  <emma:literal>(5</emma:literal>
                </emma:interpretation>
                <emma:interpretation id="interp21" emma:lang="en-US" emma:confidence="0">
                  <emma:literal>[5</emma:literal>
                </emma:interpretation>
                <emma:interpretation id="interp22" emma:lang="en-US" emma:confidence="0">
                  <emma:literal>15</emma:literal>
                </emma:interpretation>
                <emma:interpretation id="interp23" emma:lang="en-US" emma:confidence="0">
                  <emma:literal>€5</emma:literal>
                </emma:interpretation>
                <emma:interpretation id="interp24" emma:lang="en-US" emma:confidence="0">
                  <emma:literal>'5</emma:literal>
                </emma:interpretation>
              </emma:one-of>
            </emma:emma>
          </inkml:annotationXML>
          <inkml:trace contextRef="#ctx0" brushRef="#br0" timeOffset="38128.5772">12597-370 29,'-36'32'84,"-2"-7"-4,4 2 2,5 0-59,-1 0 3,12 7-1,-7-2-2,7 8-3,-4 3-4,-1 7-1,-6-1-3,4 6-1,-4-3-2,1 0 1,6-5-3,6-4 2,0-7-4,12-2 1,6-11 0,-2-23 0,25 27-1,-5-18-1,5-7 0,4-2-2,-1-2 0,1-3 0,-2 1-1,0-1 0,-7 3 0,1-3 0,-21 5-1,29-2 0,-29 2 1,23-2-1,-23 2-1,20 2-4,-20-2-7,27 0-9,-4 5-17,-23-5-36,43-9-29,-16 4-4,7-6 0</inkml:trace>
          <inkml:trace contextRef="#ctx0" brushRef="#br0" timeOffset="38952.7569">13017 425 48,'-27'3'88,"-4"-10"3,4 2-5,27 5-67,-36-9 1,36 9 4,0 0-4,0 0 0,0 0-4,27-9 1,-7 7-4,12 2-2,-1-2-1,12 2-2,0-3-2,9 3-2,-2 0-5,4-2-8,11 4-10,-8-8-26,11 3-52,-1-1-7,-1-7-1,-1-3-5</inkml:trace>
          <inkml:trace contextRef="#ctx0" brushRef="#br0" timeOffset="38649.4322">13097 254 27,'-50'22'79,"30"-6"0,-12-9 0,7 2-68,5 9 1,20-18 2,-23 25-1,23-25-3,-4 20-1,4-20-2,24 11-1,-1-6-1,6-3-1,3 3 1,6-3-1,-6 2 1,4 5 0,-6 0 1,-3 10 1,-7-1 2,-2 9 1,-11-2-1,0 6 2,-10 3-1,-1 2 7,-10-2-3,1 2 1,-8-4-2,1-3-4,-7-6 3,2-1-5,-4-10 3,-3 3-12,-2-12 5,0-10-1,-4 0-6,-3-9 7,3-2-9,-3-4 0,5 1-8,-2-6-4,11 7-13,-3-5-22,19 5-23,11 20-32,-2-41 8,2 41-3</inkml:trace>
        </inkml:traceGroup>
        <inkml:traceGroup>
          <inkml:annotationXML>
            <emma:emma xmlns:emma="http://www.w3.org/2003/04/emma" version="1.0">
              <emma:interpretation id="{C51CCD38-A245-4ED1-B025-84583B6D8E6D}" emma:medium="tactile" emma:mode="ink">
                <msink:context xmlns:msink="http://schemas.microsoft.com/ink/2010/main" type="inkWord" rotatedBoundingBox="18982,4603 20220,5471 19708,6201 18470,5334"/>
              </emma:interpretation>
              <emma:one-of disjunction-type="recognition" id="oneOf5">
                <emma:interpretation id="interp25" emma:lang="en-US" emma:confidence="0">
                  <emma:literal>}</emma:literal>
                </emma:interpretation>
                <emma:interpretation id="interp26" emma:lang="en-US" emma:confidence="0">
                  <emma:literal>4</emma:literal>
                </emma:interpretation>
                <emma:interpretation id="interp27" emma:lang="en-US" emma:confidence="0">
                  <emma:literal>6</emma:literal>
                </emma:interpretation>
                <emma:interpretation id="interp28" emma:lang="en-US" emma:confidence="0">
                  <emma:literal>C</emma:literal>
                </emma:interpretation>
                <emma:interpretation id="interp2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39768.9259">15228-462 24,'0'0'62,"0"0"-20,0 0 0,0 0-3,25-5-1,-25 5-3,0 0-7,0 0 0,0 0-8,-16 34 1,5-9-4,-11 4 2,4 10-5,-12 4 1,8 4 0,-12 3-2,4 6 0,-4-2-3,5 3 0,-5-3-2,7 0 1,0-9-2,4 1 1,3-8-1,7-4 1,-1-12-2,7 1 2,7-23-2,-4 29 1,4-29-1,2 21 1,-2-21-1,0 0-1,29 15 0,-6-8-1,4-4-1,7-1 0,9-2 0,2 2-3,5-2 2,-1-2-2,1 4 0,-5-2 0,-4 0 0,-5 0 0,-9 2-1,-4-2 1,-23 0-1,31-2-1,-31 2-2,0 0-3,0 0-5,0 0-9,0 0-13,0 0-17,0 0-30,0 0-32,0 0 2,0 0-2</inkml:trace>
          <inkml:trace contextRef="#ctx0" brushRef="#br0" timeOffset="40375.5639">16089 367 1,'11'-23'49,"-11"23"26,-11-23 5,11 23-48,-18-24 2,18 24-1,-27-19-4,2 13-4,5 8-3,-12 0-3,3 9-3,-8 3-1,4 6 0,-4 1-1,6 6-1,-3-2-3,9 4 1,3 0-4,8 1 3,5-3-5,7 4 2,4-3-4,7 1 2,2 0 3,7 3-1,0-1 0,7-1-7,5 1 5,-1-3-5,5 1 4,0-6-5,4-10 0,3-2-6,-3-4 3,-2-5-1,-2-2 1,-5-6-1,-6-3 0,-23 9 5,27-21-4,-27 21 8,-7-27-5,7 27 6,-43-25-4,12 21 5,-5 4-5,0 2-4,-3 3 2,3 4-13,9 6-13,0-1-50,27-14-27,-20 16-5,20-16-6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43.0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28674E-C853-4259-9423-DE1E8D13021F}" emma:medium="tactile" emma:mode="ink">
          <msink:context xmlns:msink="http://schemas.microsoft.com/ink/2010/main" type="inkDrawing" rotatedBoundingBox="6766,9022 8868,8378 8893,8461 6792,9106" semanticType="underline" shapeName="Other">
            <msink:sourceLink direction="with" ref="{5FD7903F-4D99-42CA-A182-B5C34BD0E47E}"/>
          </msink:context>
        </emma:interpretation>
      </emma:emma>
    </inkml:annotationXML>
    <inkml:trace contextRef="#ctx0" brushRef="#br0">0 728 25,'0'0'28,"0"0"0,8-15 4,-8 15-5,18-14-2,-18 14-4,20-18 0,-5 10-4,1-1-5,3 2 0,3-2-1,7-4 2,5-3-5,7 0 3,9-3-1,6 0 3,1-4-1,6 2-3,1 2 0,-1 2-2,1 2 2,-1 4-1,-4-5 0,2 5-2,1-7 2,7 2-1,1-4 0,8-1-2,2-5-1,7 2 1,-1-1-1,0 1-1,-4 1-2,-7 1 3,-7 1-3,-4 2 2,-6 3-6,-9-3-5,-1 1-6,-6-3-13,0 5-15,-9-3-29,-4-3-24,3 6-8,-18-10 33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9.9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6692C27-F6B7-4AAC-B46C-A01B9DA7B94F}" emma:medium="tactile" emma:mode="ink">
          <msink:context xmlns:msink="http://schemas.microsoft.com/ink/2010/main" type="inkDrawing" rotatedBoundingBox="10420,8779 13259,11468 13055,11684 10216,8994" semanticType="callout" shapeName="Other">
            <msink:sourceLink direction="with" ref="{2A4004F6-2499-4F12-BDBC-4A3076C9FB4B}"/>
            <msink:sourceLink direction="with" ref="{654AFDEB-625D-4B2A-B3AB-09765394C772}"/>
          </msink:context>
        </emma:interpretation>
      </emma:emma>
    </inkml:annotationXML>
    <inkml:trace contextRef="#ctx0" brushRef="#br0">21 16 1,'0'0'74,"-23"-18"8,23 18 0,0 0-45,21 20 3,8 5-6,3 2-3,13 12-2,0 1-5,14 10-1,-7 0-4,9 8 2,-5 1-6,7 7-4,1 4 3,6 11-5,0 0 2,6 7-4,3 3 4,5 6-5,4 0 4,7 4 1,-7-6-5,2-2 2,-6-7-1,-3 2 0,-6-7-3,-5-4 3,-12-9-6,-3-5 2,-6-2-3,1-2 2,0-7-1,-1-5-1,-1-2 1,-3-2-1,0-5 2,0-1 0,-4-8 1,-3 0-1,-4-4 0,2-2 0,0-3 0,1 3 0,1-3-1,3 0 0,2 1-1,-1-3 1,4 2-2,-3 0 3,-3-2-3,-1 0 3,-6 1-2,-1-4 1,-3-1-1,-4-1 0,-4 1 1,-1-5-1,-20-9 0,34 14 0,-34-14 0,27 6-2,-27-6-1,20 3-4,-20-3-4,0 0-5,32 11-8,-32-11-11,0 0-12,0 0-15,29 2-22,-29-2-31,0 0 0,-16-27 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07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CBDBD5D-7DF4-40F5-B909-E0D1AC7FE7AA}" emma:medium="tactile" emma:mode="ink">
          <msink:context xmlns:msink="http://schemas.microsoft.com/ink/2010/main" type="writingRegion" rotatedBoundingBox="2711,6766 2628,13425 1957,13417 2040,6757">
            <msink:destinationLink direction="with" ref="{8F4B1817-526B-497D-A97F-CB37C74CCB81}"/>
            <msink:destinationLink direction="with" ref="{B38B48A6-D5AE-4FF7-93BB-7D9A80C9FE24}"/>
          </msink:context>
        </emma:interpretation>
      </emma:emma>
    </inkml:annotationXML>
    <inkml:traceGroup>
      <inkml:annotationXML>
        <emma:emma xmlns:emma="http://www.w3.org/2003/04/emma" version="1.0">
          <emma:interpretation id="{34D182E9-C28F-4D48-B1FC-8C080F04EE60}" emma:medium="tactile" emma:mode="ink">
            <msink:context xmlns:msink="http://schemas.microsoft.com/ink/2010/main" type="paragraph" rotatedBoundingBox="2711,6766 2628,13425 1957,13417 2040,6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0816EA-85FB-4DDD-89D7-42CF92E5B325}" emma:medium="tactile" emma:mode="ink">
              <msink:context xmlns:msink="http://schemas.microsoft.com/ink/2010/main" type="line" rotatedBoundingBox="2711,6766 2628,13425 1957,13417 2040,6757"/>
            </emma:interpretation>
          </emma:emma>
        </inkml:annotationXML>
        <inkml:traceGroup>
          <inkml:annotationXML>
            <emma:emma xmlns:emma="http://www.w3.org/2003/04/emma" version="1.0">
              <emma:interpretation id="{47BBD978-A7BC-4045-BECF-40FFCC1C3C32}" emma:medium="tactile" emma:mode="ink">
                <msink:context xmlns:msink="http://schemas.microsoft.com/ink/2010/main" type="inkWord" rotatedBoundingBox="2626,9830 2622,10160 2178,10154 2182,9825">
                  <msink:destinationLink direction="with" ref="{4140ED1D-2B62-49D8-8F11-900EE3847578}"/>
                  <msink:destinationLink direction="with" ref="{03568A97-5401-4B72-A704-483CA4D7AA1B}"/>
                  <msink:destinationLink direction="from" ref="{77F3E6B8-827B-42AA-8B4A-89F0772305BB}"/>
                  <msink:destinationLink direction="with" ref="{7A06C1C0-6D8B-4A92-BE0A-9F816EBC82BB}"/>
                  <msink:destinationLink direction="from" ref="{4BA10C1B-3A88-4D6A-A998-54F4B6603C50}"/>
                  <msink:destinationLink direction="with" ref="{D65B1E8B-94DA-4431-ADDF-6F05C6FF32D8}"/>
                </msink:context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£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-1470 4807 1,'-27'15'15,"27"-15"66,-20 18-1,20-18-42,0 0 1,-14 27 4,14-27-8,2 23-6,-2-23-1,5 27-5,-5-27-2,9 27-6,-9-27 0,9 25-5,-9-25-2,16 23-3,-16-23-1,24 13 0,-24-13-1,37-7 1,-15-2-2,1-4 2,-3-5-1,-2-3-1,-2 1 0,-5-5 1,-11 25-2,5-40-1,-5 40 2,-18-30 1,18 30 2,-39-11 3,19 16 2,-5-1-2,5 10 3,0-3-1,4 9 1,16-20-2,-21 36-1,17-15-1,4-21-3,2 36-1,-2-36 0,11 29-1,-11-29-1,18 23-1,-18-23-1,28 11 0,-28-11 1,38-4-1,-13-5 0,2-5 1,0-2-1,-2-2 1,0-2-1,-7-3 0,-2 1 0,-10 1 0,-3 1-1,-3 20 2,-14-29-1,14 29 1,-38-12-1,8 17 0,-4 6 2,-4 5 0,0 6 1,-1 3 0,3 2 2,5 1-3,8-1 3,9-7-2,12 0 0,2-20 0,29 25-2,1-20 0,6-5-2,9-7 0,3-4-1,4-5 1,-3-7-2,-4-2 2,-6-4-1,-10-5 1,-11 2 0,-11 3 3,-14 0-2,-13 4 3,-7 7 2,-12 4-1,-4 10 3,-4 4 0,0 11-1,-3 5 1,7 9-2,7 4-1,9 3-4,9 6-6,9-9-15,22 17-31,3-12-69,11-10-3,2 1-1,-6-7-6</inkml:trace>
          <inkml:trace contextRef="#ctx0" brushRef="#br0" timeOffset="-5037.8676">-1118 4820 106,'0'0'47,"0"0"1,0 0-7,0 0-12,0 0-8,0 0-5,0 0-5,0 0-3,0 0-3,0 0-3,-20 14 3,20-14-1,-18 20 1,18-20 0,-20 23-1,20-23 2,0 0-1,-25 20 3,25-20-3,0 0 1,-21 7-2,21-7-1,0 0-1,0 0 0,-22 4-1,22-4-2,0 0 3,0 0-3,0 0 5,20-13-1,-20 13 5,0 0-1,0 0 1,20-18 0,-20 18 0,0 0 3,-36 4-3,36-4 3,-43 9-6,21 0 2,-3-2-3,5 2 0,-1-5 0,21-4-3,-22 9 1,22-9-3,0 0 3,0 0-2,0 0 1,0 0 0,0 0 0,29-6 0,-29 6-1,32-16 0,-32 16-1,29-18 1,-29 18 0,23-21 2,-23 21-3,0 0 3,11-20-1,-11 20-1,0 0 1,0 0-2,0 0 2,0 0-4,-20-2 4,20 2-2,0 0 1,-12 20 0,12-20 0,0 0 0,-9 25-2,9-25-2,0 0-5,0 0-9,0 0-29,14 23-58,-14-23-2,22-7-4,-22 7 7</inkml:trace>
          <inkml:trace contextRef="#ctx0" brushRef="#br0" timeOffset="-12541.5889">-1154 1803 14,'-29'-5'38,"29"5"-5,-30 3-3,30-3-4,-24 6-1,24-6-4,0 0 1,-25 18-5,25-18 0,0 0-4,-12 32 1,12-32-3,-4 20-1,4-20-3,0 0-3,11 21 0,-11-21-1,30 2 0,-8-7-2,3-1 1,4-6-1,1-1 2,-3-1-1,-2-4 0,-25 18 0,34-36 0,-34 36 1,9-36-1,-9 36 1,-9-27-3,9 27 2,-25-14 0,25 14-1,-34 3 0,14 6 0,-5 4-1,0 1 0,0 4 0,0-2 0,25-16 1,-31 33-1,31-33 2,-14 28-1,14-28 0,11 22 1,-11-22-1,41 16 0,-16-9 0,2-5 2,2-2-3,-2-2 3,0-5-3,-4-2 2,-23 9-1,23-29-2,-21 8 2,-9-1-1,-9 1 1,-6-1-2,-10 1 2,0 3 0,-4 5 1,2 4-1,3 2-1,1 5 0,8 6 1,22-4-1,-27 18 0,27-18 1,-5 27-2,5-27 4,16 32-1,-16-32 0,32 25-3,-10-18 3,5-1 0,3-6-3,1 0 3,1-4-2,-3-5 2,-4 0-1,-5-5 1,-20 14-1,14-34 1,-14 34 0,-25-33 1,-2 21 2,-7 1-2,-6 6 2,-6 3-1,1 4 0,0 5 0,7 2 0,4 3-2,9-1-2,25-11 0,-27 29-3,27-29-4,11 32-7,9-10-11,-20-22-32,48 37-33,-14-19-6,-5-9-3</inkml:trace>
          <inkml:trace contextRef="#ctx0" brushRef="#br0" timeOffset="-8713.4724">-1594 3607 46,'11'-27'32,"-11"27"2,0 0-4,9-22 0,-9 22-2,0 0-3,0 0-2,-22 18-4,22-18-4,-25 25-2,25-25-1,-27 27-2,27-27-3,-16 27 2,16-27-3,0 0 1,7 25-3,-7-25 3,27 2-4,-7-9 2,3 0-1,-3-4-1,7-3-1,-4-4-2,1-2 1,-6 0-2,5-1 1,-9 1-1,-3 0 1,-11 20 0,7-34 1,-7 34 0,0 0-2,-27-20 1,2 24 0,-2 5 2,-3 2-4,-1 5 4,1 0-4,3 0 4,2 2 1,25-18-1,-22 25-1,22-25 1,0 0 0,29 16-2,-6-16 3,6-3-3,3-3 2,4-6-2,2-1 1,-6-3-2,-1-2 2,-8-3 0,-3 1-3,-11 0 3,-9 20-2,-6-30 3,6 30-1,-46-11 4,8 13-1,-7 7 2,0 3 1,-3 4-1,8 2 1,1-3-1,10 3-1,9-4-3,20-14 3,-9 20-3,9-20-2,22 9 1,-2-9-1,8-2-1,3-2-1,5-5-1,-2 0-1,-2-5 1,-3 0-1,-9-1 1,-20 15 0,21-32 1,-21 32 1,-9-27 3,9 27 0,-39-14 2,12 14 1,-2 5-2,2 6 4,2 3-4,2 2 1,23-16-1,-13 36-1,17-16-2,-4-20-1,39 32 2,-10-21-2,5 0 3,2-4-2,-4-2 0,2-8 2,-7 1-2,-5-5 0,-1-2 0,-21 9 0,22-25 0,-22 25 1,-2-27 0,2 27-1,-18-22 0,18 22 0,-32-7 1,32 7 0,-38 7 0,38-7 0,-34 18 2,34-18-1,-32 20 3,32-20-1,-20 18-2,20-18 1,0 0-1,-16 20 0,16-20-2,0 0 1,0 0-2,25-2 2,-25 2-1,27-22 1,-27 22 0,27-32-1,-15 12 2,-12 20-1,11-36 1,-11 36-3,-9-23 2,9 23 0,-23-5 1,23 5-2,-29 12 1,9-1-1,20-11-1,-28 27 3,28-27-2,-11 27 0,11-27-1,2 23 3,-2-23-1,0 0-1,16 20 0,-16-20 1,0 0-2,23 9 1,-23-9 1,0 0-2,22-7 2,-22 7 0,0 0-1,18-20-3,-18 20-2,0 0-12,23-16-29,-23 16-50,0 0-8,25-7-4,-25 7-9</inkml:trace>
          <inkml:trace contextRef="#ctx0" brushRef="#br0" timeOffset="-1037.81">-1255 6166 56,'0'0'86,"-12"20"-35,12-20-6,0 0-1,0 0-9,-11 27-10,11-27-4,0 0-2,-16 28-6,16-28 1,0 0-2,-7 27-2,7-27-1,0 0-3,0 0-2,0 0-2,21 9 1,-21-9-2,22-14 1,-22 14-2,30-22 2,-30 22-3,29-34-1,-18 13 0,-4 1-2,-7 20 2,5-34-3,-5 34 2,-23-16-1,3 19 6,-7 3 1,-3 8 3,-6 2 3,4 4 1,-4 3 3,7 2-1,0-7 3,11 2-6,18-20 3,-23 29-3,23-29-3,0 21 0,0-21-2,20 15 0,-20-15-2,34 16 4,-34-16-3,39 11 1,-19-8-1,0-3 2,1-7-2,-1-2 0,0-2-1,-20 11-2,32-34 3,-21 11-4,-4-2 3,-5 1-2,-4 1 2,-7 0-1,-5 3 0,14 20 1,-34-25-1,14 23 3,-5 6 1,0 8 2,-2 6 0,2 9 2,-4 0 1,4 7 2,-2 0-1,9 4-1,-2-6-3,6 2 0,5-5-3,5-4-1,4-3 0,0-22-4,15 28 2,-15-28-2,37 6-1,-13-12 0,4-6 0,1-6 0,0-2-2,-2-7 2,-4 0-1,-3-5 1,-6 0 2,-7 3-2,-5 2 1,-7 4 0,5 23 1,-22-31-2,22 31 4,-41-5-2,16 17 1,0 8 1,-4 5 1,4 6 1,-2 5-1,7 3 1,4-1-2,7 3 2,7-10-2,4 1 0,9-7-2,-11-25 0,36 32-1,-13-28 1,6-6-2,1-7 1,4-5 0,-1-11 0,4-4 0,-4-5-1,-1-2 2,-7-2-1,-7-1 2,-9 3-3,-11 7 2,-16 8 0,-14 10 0,-13 7 0,-9 8 0,-12 10 1,-2 6-3,1 5 2,8 2-5,12-4-6,22-1-11,25-22-19,0 0-44,43 0-44,11-22 3,9-8-3,3-13 2</inkml:trace>
          <inkml:trace contextRef="#ctx0" brushRef="#br0" timeOffset="1628.7663">-1341 8004 1,'0'0'30,"-5"-20"50,5 20-2,0 0-51,0 0 4,-22-14 5,22 14-4,0 0-1,-34 12 2,34-12 1,-27 29 2,15-2-1,-8-9 0,9 14-4,-10-9-6,12 8-5,-2 1-6,9 2-6,2-7-2,4 0-4,8-2-1,1-5-2,-13-20 1,39 29-3,-19-24 3,5-7 1,-3-5-1,1-11 0,-3-5 1,1-6 2,-6-3-1,-3-2 1,-3-2-1,-7-2 0,-4 2 0,-1 9 2,-8 2-3,11 25-1,-29-25 0,29 25 2,-39 7 0,39-7 3,-36 31-2,20-6 2,3 0 0,4 2 1,0-4-1,7-1-1,2 1-1,0-23-4,6 34 3,-6-34-4,16 20 1,-16-20-3,34 5 2,-9-8 1,4-10-1,7-1 3,0-6-2,3 0 2,-8-5-1,-3 0 3,-10-2-4,-14 2 1,-13 2 0,-13 3 0,-15 4 0,-5 7 1,-10 9 0,-5 5-2,3 6 2,4 5-4,16 4-10,7-9-21,27-11-87,30 9-7,15-20-2,16-5-5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1.50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01EE669-C51B-4636-B0B7-8C1FEEA3ECFE}" emma:medium="tactile" emma:mode="ink">
          <msink:context xmlns:msink="http://schemas.microsoft.com/ink/2010/main" type="writingRegion" rotatedBoundingBox="20056,6647 19809,13946 19174,13925 19422,6625">
            <msink:destinationLink direction="with" ref="{0F27E43E-1A18-492F-B0AA-EE558A233792}"/>
          </msink:context>
        </emma:interpretation>
      </emma:emma>
    </inkml:annotationXML>
    <inkml:traceGroup>
      <inkml:annotationXML>
        <emma:emma xmlns:emma="http://www.w3.org/2003/04/emma" version="1.0">
          <emma:interpretation id="{D78FBECF-CE49-45AC-9BC2-E65733DF5878}" emma:medium="tactile" emma:mode="ink">
            <msink:context xmlns:msink="http://schemas.microsoft.com/ink/2010/main" type="paragraph" rotatedBoundingBox="20056,6647 19809,13946 19174,13925 19422,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39A61B-3810-443A-8DA7-B03637B1DF0C}" emma:medium="tactile" emma:mode="ink">
              <msink:context xmlns:msink="http://schemas.microsoft.com/ink/2010/main" type="line" rotatedBoundingBox="20056,6647 19809,13946 19174,13925 19422,6625"/>
            </emma:interpretation>
          </emma:emma>
        </inkml:annotationXML>
        <inkml:traceGroup>
          <inkml:annotationXML>
            <emma:emma xmlns:emma="http://www.w3.org/2003/04/emma" version="1.0">
              <emma:interpretation id="{2467961D-AA72-45EF-87A2-25485D89B160}" emma:medium="tactile" emma:mode="ink">
                <msink:context xmlns:msink="http://schemas.microsoft.com/ink/2010/main" type="inkWord" rotatedBoundingBox="19769,11962 19756,12339 19286,12323 19299,11946">
                  <msink:destinationLink direction="to" ref="{821B1987-F7B6-4983-B34E-87C8A91C48F8}"/>
                  <msink:destinationLink direction="with" ref="{0E4AA0F7-8097-4365-B2C0-E37A8146C79D}"/>
                  <msink:destinationLink direction="to" ref="{9DEE62DA-9112-4A00-A0CB-B0301D716537}"/>
                  <msink:destinationLink direction="with" ref="{0C9073D4-0FD9-4BDB-8A82-B66239CB8544}"/>
                  <msink:destinationLink direction="with" ref="{ACE987EE-35CD-49F9-AF24-B7DB2891C0D6}"/>
                  <msink:destinationLink direction="with" ref="{7F1D68E6-0A5F-478E-BCC6-DC86E0E341F9}"/>
                  <msink:destinationLink direction="with" ref="{150FDFBB-24AD-419D-A574-D5F595BC882D}"/>
                  <msink:destinationLink direction="with" ref="{EC63D67B-2181-413B-9B1B-6FE7C9A6B8B7}"/>
                  <msink:destinationLink direction="with" ref="{E37B1F17-BB4B-4D29-96C3-68EC8E6541B7}"/>
                  <msink:destinationLink direction="with" ref="{55A43387-41A3-4758-A48F-24CB1AEB5776}"/>
                </msink:context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15764 6956 16,'-30'7'93,"15"18"0,15-25 1,-34 32-57,29-3-2,5-29 3,-7 41-18,7-41-6,7 38-6,-7-38 0,25 23-7,-5-21-3,3-7-3,8-1-2,-1-12 1,4 0-3,-5-10 2,-2 1-1,-7-4 6,-6 4-6,-7 0 9,-7 2-5,0 25 3,-27-34 1,4 25 1,-8 11 4,-6 7 1,-8 9 7,2 9-3,-6 3 8,6 12-3,2-5 5,12 8-6,6-9 0,19 2-6,8-13-1,14-2-4,14-12-5,8-6 0,8-8-4,4-8 0,0-3-1,-3-13 0,1 5-1,-7-10 2,-5-2 2,-13 0 1,-7 1-1,-11-1 5,-16 2-2,-9 5 7,-14 0-1,-4 7 5,-11 6-3,2 7 5,-7 5 1,9 9 1,-2 2 1,9 13-1,4 8-3,12 8-5,6 0 3,12 5-8,9-2 3,8 0-7,10-5-1,7-7-5,6-9 1,1-10-3,-1-6 1,-4-11-1,0-4 1,-9-7-1,-3-7 3,-11-7 2,-6 1 0,-10-8 3,-4 1-9,-9-3 3,-2 8-9,-7-6-1,2 17-13,-7 3-16,10 8-32,22 11-22,-43 18 5,34 18 10</inkml:trace>
          <inkml:trace contextRef="#ctx0" brushRef="#br0" timeOffset="-2776.3204">16100 1559 16,'-36'0'80,"36"0"-3,-32 11-27,32-11-39,-33 14 5,33-14 5,-21 20-6,21-20-3,-9 36 1,2-11 1,7 4 0,-2-1-2,4 5 2,3-5-5,2-1 0,4-7-5,-11-20-1,29 23-1,-6-23 0,2-9-1,2-10 0,-5-3-1,1-7 0,-7-3 1,0-2-1,-12 0 2,-4 3-2,-7 3 1,-8 6 2,15 22 3,-43-18 3,11 20 1,3 14 4,-5 2-1,7 11 3,-3 3-2,15 6-1,-1-2-3,16 3-1,4-5-4,10 0-1,13-5-2,5-9 1,6-8-1,3-6-2,-1-8 1,-1-7-1,-8-9 1,-6-2-1,-14-12 1,-8 3-3,-15-1 2,-10 3-1,-12 2-2,-7 7-5,1 14-16,-10-3-31,12 14-52,10 15-6,10 1 2,18 15 0</inkml:trace>
          <inkml:trace contextRef="#ctx0" brushRef="#br0" timeOffset="-1887.1507">15829 3481 68,'-47'13'97,"24"5"3,-15-2-2,4 5-74,7 10 5,0-1-2,11 3-12,5-3-4,11-1-1,4-6-2,12-3-1,-16-20-1,43 20 2,-21-22-1,8 0-2,-3-3-1,2-8-2,3-3-1,-3-7-1,3-4 1,-3-4-2,-2-3 2,-4 0 0,-5-4 0,-7 6 0,-13 3 1,2 29 0,-34-30 2,2 32 2,-8 5-2,-1 11 2,-4 5-2,2 6 2,5 1-3,8 1 1,10-1-4,9-3-1,8-2 2,3-25-2,19 36 1,-19-36-2,36 22 1,-14-19-3,5 1-1,0-8-1,5-1-1,-3-6 0,1-3-2,-10-4 2,-20 18-2,25-38 3,-23 17-3,-11 1-5,9 20-9,-43-27-16,16 27-36,-2 11-26,-12-2-2,10 21-1</inkml:trace>
          <inkml:trace contextRef="#ctx0" brushRef="#br0" timeOffset="-1080.3866">15874 5204 1,'16'-23'83,"-16"23"2,0 0 5,-20-4-49,20 4-12,-43 32 8,25-5 1,-9 0-14,6 9-1,1-2-1,9 4-3,2-4-6,7 0-2,6-3-2,7 3-4,5-2-3,7-5 0,2-2-3,4-3-1,3-3-2,-1-8-1,5-9 0,-2-9 0,0-6 2,-2-8 0,-8-8 1,-1-3 3,-9-1 0,-8-4 1,-8 4 0,-7 3 0,-13 5 0,-8 7-1,-6 12 2,-7 8-2,-4 7 3,2 11-2,-3 7 2,7 7 1,8 0-2,12 2 3,12-2-5,11-5 5,14-4-5,11-7 2,10-4-4,3-7-3,12-7-1,2-7-3,-2-2 1,-2-7-1,-3 0 0,-8-6 0,-10 1 4,-9-4 0,-13 3 2,-18 2-2,-12 4-2,-17 2-6,-5 12-9,-19-3-16,6 14-30,-3 14-37,-9-5 1,18 16 0</inkml:trace>
          <inkml:trace contextRef="#ctx0" brushRef="#br0" timeOffset="770.053">15836 8443 1,'0'0'35,"-41"6"42,41-6-14,-40 32-24,13-14 10,4 7 2,-9-7-3,12 7-5,-7-5-3,13 7-5,-4-2-8,16 4-5,0 1-8,13 4-3,5-5-6,6 0-1,8-2-3,4-6-1,2-10-1,2-4 0,-2-7-1,0-12 0,-4-1 1,0-12-1,-3 0-1,-6-6 0,-5-1 0,-7-2 1,-9 0 2,-6 3-2,-12 6 2,-7 9 1,-11 2 3,-2 14 4,-11 5 2,4 11 1,0 2 0,5 11 0,6-2-1,12 3-3,11-5-3,9-5-6,13 0-6,-13-20-10,52 16-14,-22-25-28,13-2-59,-5 2-1,-9-9 0,-6 9 0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6.02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1897312-63E4-405C-939A-51F5AD764BF9}" emma:medium="tactile" emma:mode="ink">
          <msink:context xmlns:msink="http://schemas.microsoft.com/ink/2010/main" type="writingRegion" rotatedBoundingBox="17282,8710 17200,14031 13196,13969 13278,8648">
            <msink:destinationLink direction="with" ref="{99EBA6A4-1971-401C-BF4E-539A8A829FD0}"/>
            <msink:destinationLink direction="with" ref="{267A0F2F-5E5F-4EBA-AD56-5203E90D68DB}"/>
          </msink:context>
        </emma:interpretation>
      </emma:emma>
    </inkml:annotationXML>
    <inkml:traceGroup>
      <inkml:annotationXML>
        <emma:emma xmlns:emma="http://www.w3.org/2003/04/emma" version="1.0">
          <emma:interpretation id="{CCA4B521-D165-416A-A5EA-CF82C2DE2E81}" emma:medium="tactile" emma:mode="ink">
            <msink:context xmlns:msink="http://schemas.microsoft.com/ink/2010/main" type="paragraph" rotatedBoundingBox="17388,10508 16793,14103 15822,13942 16417,103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141C6D-50B9-4F86-AD1B-2C2A6B5360AE}" emma:medium="tactile" emma:mode="ink">
              <msink:context xmlns:msink="http://schemas.microsoft.com/ink/2010/main" type="inkBullet" rotatedBoundingBox="17282,10491 17237,10760 16890,10703 16934,10433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&amp;</emma:literal>
              </emma:interpretation>
              <emma:interpretation id="interp3" emma:lang="en-US" emma:confidence="0">
                <emma:literal>@</emma:literal>
              </emma:interpretation>
              <emma:interpretation id="interp4" emma:lang="en-US" emma:confidence="0">
                <emma:literal>d</emma:literal>
              </emma:interpretation>
            </emma:one-of>
          </emma:emma>
        </inkml:annotationXML>
        <inkml:trace contextRef="#ctx0" brushRef="#br0">13508 5592 1,'-7'-22'0,"7"22"26,2-23-25,-2 23 3,0-25 6,0 25 2,0 0 6,0 0-2,0 0 5,-23-13 1,23 13 3,-31 9 3,11-2 1,-3 2-2,0 2 0,-4-4 2,5 6 3,-5-6 1,6 9-2,-1-7-4,22-9-4,-27 20-5,27-20-2,0 0-9,4 21-4,-4-21-4,36-7-2,-11-2-3,2-5 1,5-4-1,-3-2-2,-2 0 2,-4-3 0,-5 3 2,-18 20 1,16-34 2,-16 34 0,0 0 3,-21-21 3,1 24 1,20-3 2,-45 25 3,22-7 3,-4 0 0,7 4 2,0-1-3,6-1 1,14-20-3,-16 29-2,16-29-3,0 0-3,23 18-2,-23-18-1,34-9-1,-14 0-4,0-4 0,-2-8-2,0 1 0,-6-7 0,-1 0 2,-6-3 0,-5 3 0,-7 3 1,-5 3 3,12 21 1,-42-16 1,17 21 2,-7 6-1,5 7 1,-5 7 0,5 2 0,2-2-3,3 0-5,11 0-8,11-25-12,-14 38-22,14-38-62,2 27 3,-2-27-6,0 0 3</inkml:trace>
      </inkml:traceGroup>
      <inkml:traceGroup>
        <inkml:annotationXML>
          <emma:emma xmlns:emma="http://www.w3.org/2003/04/emma" version="1.0">
            <emma:interpretation id="{FADBE8D7-06AC-4A08-B044-DAF492FD4DAE}" emma:medium="tactile" emma:mode="ink">
              <msink:context xmlns:msink="http://schemas.microsoft.com/ink/2010/main" type="line" rotatedBoundingBox="17137,12025 16793,14103 15822,13942 16166,11864"/>
            </emma:interpretation>
          </emma:emma>
        </inkml:annotationXML>
        <inkml:traceGroup>
          <inkml:annotationXML>
            <emma:emma xmlns:emma="http://www.w3.org/2003/04/emma" version="1.0">
              <emma:interpretation id="{457D3617-BA68-44F3-BC5F-E84A1DD73381}" emma:medium="tactile" emma:mode="ink">
                <msink:context xmlns:msink="http://schemas.microsoft.com/ink/2010/main" type="inkWord" rotatedBoundingBox="17137,12025 16793,14103 15822,13942 16166,11864">
                  <msink:destinationLink direction="with" ref="{ACE987EE-35CD-49F9-AF24-B7DB2891C0D6}"/>
                  <msink:destinationLink direction="with" ref="{E37B1F17-BB4B-4D29-96C3-68EC8E6541B7}"/>
                  <msink:destinationLink direction="with" ref="{150FDFBB-24AD-419D-A574-D5F595BC882D}"/>
                  <msink:destinationLink direction="with" ref="{55A43387-41A3-4758-A48F-24CB1AEB5776}"/>
                </msink:context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€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07597.6765">12538 8356 38,'0'0'96,"-19"-15"-1,19 15 4,0 0-42,0 0-28,0 0-1,23 15-1,-1-1-4,-3-1-2,7 9 0,-4-4-4,2 6-1,-3-2-4,1 2 0,-4-3-4,3 3-2,-5-3-2,1 0 0,-4-2 0,1 0 1,-4 0 0,-2 0 1,-5-3 1,-1 2 1,-7-4 1,0 2 1,5-16-2,-24 27-2,7-15 0,-4 2-1,-2-1 1,-2 1-1,-1 0-1,-1 2-4,2-1 2,1 1-2,3-3 2,2 1-3,4-3 1,15-11-6,-21 21-1,21-21-4,0 0-7,0 0-12,5 16-26,-5-16-51,0 0-20,11-21 2,-11 21-1</inkml:trace>
          <inkml:trace contextRef="#ctx0" brushRef="#br0" timeOffset="1574.3136">12970 8474 87,'11'-20'100,"-11"20"-1,0 0-36,-27 11-39,27-11 4,-22 29-4,22-29-8,-18 30-4,18-30-5,0 0-1,6 20-2,-6-20-2,34-2-1,-11-3 0,-1-1-3,3-1-2,-2 2-1,-3-4-1,-20 9-1,27-11 1,-27 11 1,0 0-1,7-23 3,-7 23 3,0 0 2,-32-27 2,32 27 4,-31-13 1,8 8 2,1 10 3,-8 4 0,5 11 2,-8 3-1,3 13-1,-4 0-2,7 5-1,2-1-3,12-4-1,4-2-2,11-7-1,7-6-2,11-8 0,12-8-2,4-8-1,5-6 0,-1-4-1,3-7 0,-4-5 0,-5-2 0,-5-3 0,-11 1 1,-7 0 0,-11 1 2,-4 4-2,-10 1 2,-6 7-4,-3 7 0,-6 0-10,6 14-17,-8-8-48,6 3-39,25 0 1,-36 3-4</inkml:trace>
          <inkml:trace contextRef="#ctx0" brushRef="#br0" timeOffset="211136.0677">12390 6980 7,'0'0'77,"35"-2"0,-35 2-23,29 5-27,-10 3 10,-3 0-7,0 1-2,-16-9-6,27 23 1,-27-23-4,19 29-1,-19-29 2,13 28-2,-13-28 2,6 31-2,-6-17 2,2 9 0,-5-6 1,3 7 1,-7-2-3,4 6-1,-6-4-4,1 4-1,-5-2-5,3-1-1,-4-2-4,3-4-2,1 2-7,10-21-9,-19 25-16,3-25-27,16 0-61,-32-4-5,6-8-1,-12-2-3</inkml:trace>
          <inkml:trace contextRef="#ctx0" brushRef="#br0" timeOffset="779.4144">12929 6914 1,'0'0'66,"0"0"17,0 0-22,0 0-11,0 0 7,0 0-4,-15 24-7,15-24-10,-9 23-7,9-23-2,2 32-12,-2-32-1,22 27-9,1-23 0,2-4-6,6-4-4,3-5 1,0-7-5,-4 0 4,-6-2-5,-3 0 3,-21 18-5,20-25 3,-20 25 1,0 0 1,-34-16 3,5 16 2,-7 5 5,-5 4 5,-9 0 4,5 9 4,-5-2 3,12 6-3,4-1 2,16 1-6,18-22-1,-7 34-8,7-34 2,52 23-8,-7-19 2,7-6-1,5 0-2,4-7 0,-2-5-2,-5-4 6,-11 0-6,-12-5 6,-15 1-5,-11 1 5,-19 1-1,-15 4 3,-12 5 0,-11 7 0,-7 6 1,-2 7-2,5 9 0,4 4-9,18 10-11,12-5-21,28 9-42,19 0-33,11-11 2,16 7-3</inkml:trace>
        </inkml:traceGroup>
      </inkml:traceGroup>
    </inkml:traceGroup>
    <inkml:traceGroup>
      <inkml:annotationXML>
        <emma:emma xmlns:emma="http://www.w3.org/2003/04/emma" version="1.0">
          <emma:interpretation id="{DEB754DC-77D4-484E-9E9E-6468887B97D1}" emma:medium="tactile" emma:mode="ink">
            <msink:context xmlns:msink="http://schemas.microsoft.com/ink/2010/main" type="paragraph" rotatedBoundingBox="15526,8683 15448,13699 13200,13664 13278,8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B379B4-5641-43B5-B7DA-FA1782CC6F14}" emma:medium="tactile" emma:mode="ink">
              <msink:context xmlns:msink="http://schemas.microsoft.com/ink/2010/main" type="inkBullet" rotatedBoundingBox="13864,8649 13885,8818 13665,8845 13644,8676"/>
            </emma:interpretation>
            <emma:one-of disjunction-type="recognition" id="oneOf2">
              <emma:interpretation id="interp10" emma:lang="en-US" emma:confidence="1">
                <emma:literal>•</emma:literal>
              </emma:interpretation>
              <emma:interpretation id="interp11" emma:lang="en-US" emma:confidence="0">
                <emma:literal>O</emma:literal>
              </emma:interpretation>
              <emma:interpretation id="interp12" emma:lang="en-US" emma:confidence="0">
                <emma:literal>G</emma:literal>
              </emma:interpretation>
              <emma:interpretation id="interp13" emma:lang="en-US" emma:confidence="0">
                <emma:literal>a</emma:literal>
              </emma:interpretation>
              <emma:interpretation id="interp14" emma:lang="en-US" emma:confidence="0">
                <emma:literal>o</emma:literal>
              </emma:interpretation>
            </emma:one-of>
          </emma:emma>
        </inkml:annotationXML>
        <inkml:trace contextRef="#ctx0" brushRef="#br0" timeOffset="-2057.563">10050 3643 1,'0'0'0,"0"0"58,-20-2 22,20 2-44,0 0-4,0 0 4,18-20-11,-18 20-9,0 0-4,22-25-2,-22 25-4,0 0-4,7-20 1,-7 20-2,0 0 1,-20 0-2,20 0 2,-34 22 3,34-22 5,-39 39 2,26-14 2,-1-3-1,10 3 1,4-25 1,9 32-3,-9-32-2,36 11-5,-13-11-2,-1-5-2,1-4 0,-3-2-1,-20 11-1,29-29 1,-29 29-1,9-32 1,-9 32 0,-13-25 2,13 25 2,-34-13 4,7 10 1,2 12 3,-6-2-1,3 9 1,1-2-3,27-14-2,-25 33-11,25-33-21,34 7-70,16-7-16,11-20-3,14 9-3</inkml:trace>
      </inkml:traceGroup>
      <inkml:traceGroup>
        <inkml:annotationXML>
          <emma:emma xmlns:emma="http://www.w3.org/2003/04/emma" version="1.0">
            <emma:interpretation id="{FFBBBC6A-94C4-4908-8CDE-BE4360F36120}" emma:medium="tactile" emma:mode="ink">
              <msink:context xmlns:msink="http://schemas.microsoft.com/ink/2010/main" type="line" rotatedBoundingBox="15177,9677 15668,13608 14459,13759 13969,9828"/>
            </emma:interpretation>
          </emma:emma>
        </inkml:annotationXML>
        <inkml:traceGroup>
          <inkml:annotationXML>
            <emma:emma xmlns:emma="http://www.w3.org/2003/04/emma" version="1.0">
              <emma:interpretation id="{FE9D9667-FDFC-4E7E-A7A6-3AB7CCF57DBE}" emma:medium="tactile" emma:mode="ink">
                <msink:context xmlns:msink="http://schemas.microsoft.com/ink/2010/main" type="inkWord" rotatedBoundingBox="15177,9677 15668,13608 14459,13759 13969,9828"/>
              </emma:interpretation>
              <emma:one-of disjunction-type="recognition" id="oneOf3">
                <emma:interpretation id="interp15" emma:lang="en-US" emma:confidence="0">
                  <emma:literal>&amp;</emma:literal>
                </emma:interpretation>
                <emma:interpretation id="interp16" emma:lang="en-US" emma:confidence="0">
                  <emma:literal>¥</emma:literal>
                </emma:interpretation>
                <emma:interpretation id="interp17" emma:lang="en-US" emma:confidence="0">
                  <emma:literal>☺</emma:literal>
                </emma:interpretation>
                <emma:interpretation id="interp18" emma:lang="en-US" emma:confidence="0">
                  <emma:literal>;</emma:literal>
                </emma:interpretation>
                <emma:interpretation id="interp1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213766.9262">11204 5963 83,'0'0'97,"-18"-11"-5,18 11-17,0 0-126,0 0-34,16 3-2,-16-3-4</inkml:trace>
          <inkml:trace contextRef="#ctx0" brushRef="#br0" timeOffset="213548.1647">11343 5308 64,'6'22'89,"-6"-22"-4,0 0-4,0 0-89,13 20-27,-6-6-42,-7-14-3,12 17-6,-12-17 54</inkml:trace>
          <inkml:trace contextRef="#ctx0" brushRef="#br0" timeOffset="224024.2037">11222 5249 11,'0'0'88,"0"0"4,-13-15-41,13 15 5,0 0-5,0 0-10,-19 21-9,15-6-7,-4-1-6,7 4-4,-2-2-2,3 1-7,0-17 0,9 22-5,-9-22 0,24 8-1,-5-9-2,2-7 1,1 0-2,-1-3 2,-3-4-1,-4-1 5,-6 2 2,-6 0 4,-10-1 0,-7 7 2,-4-3 0,-3 8 0,-4-2 0,2 7-4,2-2-1,4 3-2,18-3-2,-20 9 0,20-9 0,-7 16-3,7-16 2,8 21-1,-8-21 1,11 21-2,-11-21 2,20 22-1,-20-22 0,24 12 0,-9-11-1,1-4 1,0 0-1,0-7 1,-1-1-1,-7-3 1,-2 1-1,-6-2 1,0 15 0,-14-22-4,14 22-8,-26-13-12,26 13-28,-21 15-52,21-15-13,-6 24 2,6-24-4</inkml:trace>
          <inkml:trace contextRef="#ctx0" brushRef="#br0" timeOffset="224623.8917">11210 5880 53,'16'-9'37,"-16"9"6,0 0 3,0 0-7,0 0 0,10-15-8,-10 15-4,0 0-6,-19 3-4,19-3-2,-21 12-3,21-12-2,-16 12-2,16-12 0,-10 15-1,10-15-1,-1 14-2,1-14-1,0 0-1,17 11-2,-17-11 1,16 3-1,-16-3 1,21-3-2,-21 3 1,24-9-1,-24 9 4,21-13 3,-21 13 3,0 0 3,0 0 2,5-16 4,-5 16-1,-24 0 1,24 0-3,-27 5-2,27-5-4,-24 8-5,24-8-4,0 0-6,0 0-7,1 19-19,-1-19-55,24-3-28,-3 3-2,-21 0-3</inkml:trace>
          <inkml:trace contextRef="#ctx0" brushRef="#br0" timeOffset="223325.2995">11228 4629 1,'0'0'67,"0"0"19,0 0 1,0 0-58,0 0 8,0 0 4,0 0-2,0 0-3,0 0-2,0 0-4,0 0-3,-8 14-5,8-14-5,-13 22-6,7-7-5,6-15-3,-3 25-3,3-25 1,9 18-3,-9-18 2,19 10-2,-19-10 2,27 0-1,-27 0 0,28-10 1,-12 2-1,-16 8 1,27-22-1,-27 22 3,21-28-3,-21 28 2,9-27 0,-9 27 0,-6-20 0,6 20 1,-31-7 0,9 10-1,-5 5 3,-4 3-2,1 4 1,1 1 0,4-2-1,6 2 0,19-16 0,-20 24-1,20-24 0,0 0-1,21 11 1,-5-14-1,2-2 0,-1-3 1,1 0-1,-2-3 0,-16 11 0,21-19-3,-21 19-5,6-16-12,-6 16-20,0 0-61,-19-8-13,19 8-4,-26 13 0</inkml:trace>
          <inkml:trace contextRef="#ctx0" brushRef="#br0" timeOffset="213313.7697">11234 4689 120,'15'-14'111,"-9"0"-4,-6 14-1,16-20-92,-16 20-10,13 15-10,-4 4-20,3 2-45,-4 6-30,4 7-2,-8-2-3</inkml:trace>
          <inkml:trace contextRef="#ctx0" brushRef="#br0" timeOffset="212858.2464">11637 6588 62,'21'0'97,"-21"0"3,16 2-23,-16-2-38,9 24 5,-4-4-1,-10-2-10,5 9-4,-4-1-5,4 7-4,-4-2-6,6 7 0,-4-4-4,7 4 0,-5 0-3,3 6-1,-3-6-1,4 2 0,-4-3 0,3-2-3,-3-6 0,3-5-6,2-5-7,-5-19-16,17 19-41,-17-19-52,0 0-5,12-16 0,-19-5-3</inkml:trace>
          <inkml:trace contextRef="#ctx0" brushRef="#br0" timeOffset="212057.989">10545 6523 46,'-4'14'97,"4"-14"2,0 0-26,-4 29-27,-2-13 3,6 8-7,-8-4-10,5 11-6,-7-6-5,7 7-3,-5-6-4,3 3-1,1-7-4,2 2 2,0-5-5,4-1 1,0-4-2,-2-14-1,4 23-2,-4-23 1,0 0-1,7 16-1,-7-16 1,0 0-2,0 0 1,1-15-1,-1 15 2,8-25-3,-1 7 1,1-3-1,4-3 0,3-3-2,2 0 0,3-2 1,0 0-1,1-1 1,2 4 0,-1 1-1,2 3 2,-3 1-1,-1 2 1,1 3-1,-3 4 1,-2 3 0,0 2 2,-16 7-1,25 0 1,-25 0 0,24 15 1,-24-15 1,27 21 0,-12-7 1,-1 0-1,2 2 3,-3-1-2,0 2 3,-5-1-2,1 3 0,-5 2 1,-3 0-2,-2 1 2,-1 4-2,-3 0 1,0 1-2,1 0 0,2 0 0,0-1-2,4-2 0,0-4-3,1-2-3,2-2-9,-5-16-10,9 19-22,-9-19-38,0 0-41,0 0-3,-16-11 1,16 11 1</inkml:trace>
          <inkml:trace contextRef="#ctx0" brushRef="#br0" timeOffset="209435.807">10987 8097 44,'0'0'104,"0"0"0,0 0 4,0 0-71,0 0 2,-4 24-2,4-24-8,2 19-8,-2-19-3,5 24-2,-5-24-3,6 30-1,-4-14-1,3 5 1,-7-2-3,4 4 0,-6-1-3,3 4 2,-4-4-4,2 0 2,0 1-3,-1-2 0,3-2-1,2-3 0,-1-2 0,0-14-2,8 21 2,-8-21-1,0 0 0,13 14-1,-13-14 1,0 0-1,16-16-1,-16 16 1,13-25-1,-7 9 0,1-3 1,-1-1-1,2 0 0,2-3-1,1 2 0,0 1-1,2-1 1,1 0-2,4 4 2,-1-1-2,3 4 2,-1-1-1,5 4 2,0 3-1,-2 2 1,0 2 0,-2 3 0,0 2 2,-4 4 2,0 3 0,-16-8 0,16 24 2,-11-8 0,0 3 0,-2 0-1,-3 4 1,0-4-2,0 3 0,-3 1 0,1 2 0,-1-1 0,0 2 1,-2-1-2,2 1 1,0 0-1,0-2 0,-1-4-4,3-4-2,2-1-10,-1-15-13,8 14-44,-8-14-56,10-14-2,-10-5-2,-3-5 1</inkml:trace>
          <inkml:trace contextRef="#ctx0" brushRef="#br0" timeOffset="212417.3822">11025 6857 11,'21'-12'95,"-21"12"6,22-16 2,-6 12-50,-16 4-4,26-7-3,-26 7-13,24-3-9,-24 3-5,25 3-3,-25-3-7,31 7-2,-12-6-3,0 4-2,2-2-2,-1-3-4,1 3-5,-5-6-11,2 8-15,-18-5-36,0 0-39,0 0-5,0 0 2,0 0 19</inkml:trace>
        </inkml:traceGroup>
      </inkml:traceGroup>
      <inkml:traceGroup>
        <inkml:annotationXML>
          <emma:emma xmlns:emma="http://www.w3.org/2003/04/emma" version="1.0">
            <emma:interpretation id="{254217E6-9433-419E-8CB7-01FAAA191F5E}" emma:medium="tactile" emma:mode="ink">
              <msink:context xmlns:msink="http://schemas.microsoft.com/ink/2010/main" type="line" rotatedBoundingBox="13978,9613 13915,13675 13200,13664 13263,9602"/>
            </emma:interpretation>
          </emma:emma>
        </inkml:annotationXML>
        <inkml:traceGroup>
          <inkml:annotationXML>
            <emma:emma xmlns:emma="http://www.w3.org/2003/04/emma" version="1.0">
              <emma:interpretation id="{6665B131-EA93-4891-BB1F-55EC158516BF}" emma:medium="tactile" emma:mode="ink">
                <msink:context xmlns:msink="http://schemas.microsoft.com/ink/2010/main" type="inkWord" rotatedBoundingBox="13978,9613 13915,13675 13200,13664 13263,9602">
                  <msink:destinationLink direction="with" ref="{A37650FA-2C05-42BC-947A-B56B296F910E}"/>
                  <msink:destinationLink direction="with" ref="{073F14DB-000F-40CD-B48E-1B78D49EF58D}"/>
                  <msink:destinationLink direction="with" ref="{1A7EF608-FB65-42C7-BEEA-60784AAA09E0}"/>
                </msink:context>
              </emma:interpretation>
              <emma:one-of disjunction-type="recognition" id="oneOf4">
                <emma:interpretation id="interp20" emma:lang="en-US" emma:confidence="0">
                  <emma:literal>!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+</emma:literal>
                </emma:interpretation>
                <emma:interpretation id="interp23" emma:lang="en-US" emma:confidence="0">
                  <emma:literal>Y</emma:literal>
                </emma:interpretation>
                <emma:interpretation id="interp24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-6918.9065">9942 5480 82,'0'0'36,"0"0"-2,0 0 6,0 0-1,0 0-11,-14 20 0,14-20-3,0 0-3,0 0-7,14 25 0,-14-25-6,0 0-4,0 0-5,27-3-3,-27 3-1,27-18-3,-27 18 1,34-29-1,-16 9 3,-2-1-2,-1-1 4,-3-3 1,-1 2 1,-7-2 0,-1 5 1,-3 20 2,-9-29 1,9 29 5,-23-11 0,23 11 5,-36 6 2,36-6 4,-43 23 0,23-5 2,-5-5-2,25-13-1,-36 34-4,36-34-1,-16 34-4,16-34-3,7 25-1,-7-25-2,31 14-2,-6-14-1,2-5-1,5-8-1,2-3-1,0-7 1,2-2-3,-7-4 0,0 0 1,-10-5-1,-4 0 2,-10 7-1,-10 0 2,-6 4 0,11 23 3,-41-27 1,14 25 1,-2 11 2,-7 4 2,6 10 2,-1 4-1,8 5 2,1-3-3,8 3 0,5-8-3,9-3-3,0-21-7,25 20-6,4-13-16,-2-18-36,10-1-57,-1 1-3,-12-5 1,-24 16-2</inkml:trace>
          <inkml:trace contextRef="#ctx0" brushRef="#br0" timeOffset="41565.5391">9540 4522 1,'0'0'47,"0"0"31,-18 25-3,15-5-48,6 3-1,1-3 4,7 0-9,-11-20-3,30 32-3,-10-18-3,3-1 0,-3-2-1,7 5 1,0-2 0,0 2 0,0 4-2,0 0 2,-4 3-1,0 2 0,-10-1-1,3-1 0,-12-3-1,3 1-1,-7-21-1,2 25-2,-2-25 0,0 0-2,0 0 1,0 0-1,0 0-1,-22 13 1,22-13-1,-34 16 1,11 0-1,-1 4 3,-3 5-3,2 4 1,-5-2-2,8 3 1,1-3-4,3-7-8,9 5-17,9-25-35,-16 25-43,16-25-5,-6 20-2,6-20-1</inkml:trace>
          <inkml:trace contextRef="#ctx0" brushRef="#br0" timeOffset="-6156.8786">9641 6846 1,'27'-16'0,"-13"-16"0,17 17 19,-3-8-4,-6 3 4,3-1 10,-5 6 2,-20 15 4,27-23 4,-27 23 6,0 0-2,0 0-3,-22 11-4,2 10-3,-10-6-3,3 12-1,-5-6-6,8 10-1,-4-8-6,15 4-2,13-27-4,-18 32-1,18-32-5,22 7-1,3-12-1,7-9-4,2-4 1,6-6-3,1-4 1,0-1-1,-7 0 1,-7 2-1,-9 4 3,-18 23 1,2-29 2,-2 29 2,-36 0 0,7 11 2,-3 0 1,3 7 1,1-4-1,6 4 0,22-18-2,-16 20 2,16-20-4,32 3-3,-1-8-8,8-9-17,10 12-37,1-7-57,-14 0 0,-6 9-5,-30 0 3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14.881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DDF2B0-280D-4523-B09B-1DE2E433A6F1}" emma:medium="tactile" emma:mode="ink">
          <msink:context xmlns:msink="http://schemas.microsoft.com/ink/2010/main" type="writingRegion" rotatedBoundingBox="5174,6643 23503,6677 23485,16441 5156,16407"/>
        </emma:interpretation>
      </emma:emma>
    </inkml:annotationXML>
    <inkml:traceGroup>
      <inkml:annotationXML>
        <emma:emma xmlns:emma="http://www.w3.org/2003/04/emma" version="1.0">
          <emma:interpretation id="{0162B6C9-F5CD-4F40-A849-A4EF4A7B578D}" emma:medium="tactile" emma:mode="ink">
            <msink:context xmlns:msink="http://schemas.microsoft.com/ink/2010/main" type="paragraph" rotatedBoundingBox="6284,6860 13960,6659 13971,7073 6294,72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146612-5552-43DD-9BFF-88283B3ADC8A}" emma:medium="tactile" emma:mode="ink">
              <msink:context xmlns:msink="http://schemas.microsoft.com/ink/2010/main" type="inkBullet" rotatedBoundingBox="6284,6873 6668,6863 6675,7137 6291,7147"/>
            </emma:interpretation>
            <emma:one-of disjunction-type="recognition" id="oneOf0">
              <emma:interpretation id="interp0" emma:lang="en-US" emma:confidence="0">
                <emma:literal>co</emma:literal>
              </emma:interpretation>
              <emma:interpretation id="interp1" emma:lang="en-US" emma:confidence="0">
                <emma:literal>8</emma:literal>
              </emma:interpretation>
              <emma:interpretation id="interp2" emma:lang="en-US" emma:confidence="0">
                <emma:literal>@</emma:literal>
              </emma:interpretation>
              <emma:interpretation id="interp3" emma:lang="en-US" emma:confidence="0">
                <emma:literal>to</emma:literal>
              </emma:interpretation>
              <emma:interpretation id="interp4" emma:lang="en-US" emma:confidence="0">
                <emma:literal>so</emma:literal>
              </emma:interpretation>
            </emma:one-of>
          </emma:emma>
        </inkml:annotationXML>
        <inkml:trace contextRef="#ctx0" brushRef="#br0">2587 1907 10,'0'0'11,"23"-14"2,-23 14-1,0 0 4,0 0 1,0 0 1,0 0-4,0 0-2,0 0-1,13-22 2,-13 22 0,0 0 4,0 0 5,-20 13-1,20-13 6,-20 25 6,20-25-7,-25 38 2,20-15-3,5-23-2,3 32-10,-3-32 3,27 18-9,-7-18 1,9-3-4,1-3-6,6-8 4,-7 1-8,7-10 5,-2 3-7,-4-3 2,-1-2-3,-11 3 4,-4-3 2,-10 4-2,-4 21 4,-11-29-3,11 29 8,-43-11 1,14 13 3,-3 7 2,0 0 3,5 7 2,0-3 3,14 12 1,-1-4-3,14 8 4,0-6-1,14 4-3,-3-5-3,5 3-6,2-5 1,4-1-2,3-10-1,0-3-5,2-6-2,-2-4 0,2-5-6,-2-7 8,-25 16-9,32-41 7,-26 16-5,-8-4 1,-5 2 1,-9-2-1,-6 2 6,-5 2-5,-3 7 7,-3 6-6,-4 8 6,1 11 1,0-1 0,5 10 2,-1 5-1,12 1 5,4 3-7,9-2 5,7-3-5,0-20 3,27 31 0,-2-21-2,4-8-6,3-4 0,-3-3 0,1-4-4,-6-5-4,-24 14-11,30-29-17,-30 29-25,-18-27-44,-7 27-12,-13 4 7,-3 12 27</inkml:trace>
      </inkml:traceGroup>
      <inkml:traceGroup>
        <inkml:annotationXML>
          <emma:emma xmlns:emma="http://www.w3.org/2003/04/emma" version="1.0">
            <emma:interpretation id="{929E60A9-70DB-48A4-AC00-126EC5F38782}" emma:medium="tactile" emma:mode="ink">
              <msink:context xmlns:msink="http://schemas.microsoft.com/ink/2010/main" type="line" rotatedBoundingBox="10431,6751 13960,6659 13971,7073 10442,7165">
                <msink:destinationLink direction="with" ref="{63732ACE-CC34-4735-8D9C-F1D2F5E277A6}"/>
                <msink:destinationLink direction="with" ref="{99EBA6A4-1971-401C-BF4E-539A8A829F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56808CD-2D60-469B-8444-F37FFDF254DF}" emma:medium="tactile" emma:mode="ink">
                <msink:context xmlns:msink="http://schemas.microsoft.com/ink/2010/main" type="inkWord" rotatedBoundingBox="10434,6865 10695,6858 10703,7159 10442,7166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8</emma:literal>
                </emma:interpretation>
                <emma:interpretation id="interp8" emma:lang="en-US" emma:confidence="0">
                  <emma:literal>*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6740.7992">6933 1975 30,'0'0'51,"-21"0"-3,21 0-8,0 0-9,0 0-7,0 0-4,0 0-7,0 0 2,0 0-9,0 0 7,0 0 0,0 0-1,0 0-1,-20 11-3,20-11-1,0 0-4,-36 22 4,12-6-5,-1-5 3,-4 8 0,2-8 3,2 5 1,5-12-2,20-4 2,0 0-2,0 0 0,2-27-7,21 7 3,-3-7-6,4-5 0,-1 0 1,2-1-2,-7 1 1,-5 5 1,-4 0 5,-5 6-4,-4 21 7,-2-27-1,2 27 5,0 0 1,-29 3 0,29-3 3,-31 29-2,17-9 1,-2 1-4,7 6 3,3-5-5,8-1 5,-2-21-8,22 27 5,1-23-7,2-4-1,4-7 0,-2-4-2,0-5 2,-7-2-7,-20 18 6,27-38-11,-27 38 1,-3-30-11,3 30-22,0 0-48,-20-9-21,20 9-4,-2 23 1</inkml:trace>
        </inkml:traceGroup>
        <inkml:traceGroup>
          <inkml:annotationXML>
            <emma:emma xmlns:emma="http://www.w3.org/2003/04/emma" version="1.0">
              <emma:interpretation id="{B1E24E1B-BBC7-421A-838B-44C3ED849C2D}" emma:medium="tactile" emma:mode="ink">
                <msink:context xmlns:msink="http://schemas.microsoft.com/ink/2010/main" type="inkWord" rotatedBoundingBox="13616,6668 13960,6659 13968,6950 13624,6959">
                  <msink:destinationLink direction="with" ref="{71259273-43C8-4719-9381-5F88B3F100F4}"/>
                  <msink:destinationLink direction="from" ref="{E863E877-8F79-4443-87C4-78F2D298385C}"/>
                </msink:context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@</emma:literal>
                </emma:interpretation>
                <emma:interpretation id="interp12" emma:lang="en-US" emma:confidence="0">
                  <emma:literal>¢</emma:literal>
                </emma:interpretation>
                <emma:interpretation id="interp13" emma:lang="en-US" emma:confidence="0">
                  <emma:literal>q</emma:literal>
                </emma:interpretation>
                <emma:interpretation id="interp14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1576.7395">10198 1615 1,'0'0'4,"0"0"71,0 0-3,0 0-53,0 0 1,-7 23 5,7-23-8,0 0-2,0 0-2,0 0 0,0 0-2,0 0 0,21-2 4,-21 2 1,13-23 0,-13 23-2,0-22-1,0 22 4,-29-12-2,6 15-1,-15 3-2,2 10-2,-7 0-2,7 7 1,-1-3-2,10 5-1,5-3-1,15-1 0,7-21 0,11 27 0,-11-27 0,43 16 0,-18-10 0,4-3-1,1-3 1,-3-3-3,-2-1 0,-3-1 0,-22 5 0,34-22-1,-34 22 0,16-36 0,-16 13 0,-5 0 2,-6 1 1,-5 1-1,-6 8 2,-5 6 0,-7 7 3,0 11 0,-7 5 1,10 11-1,-3 0 2,11 7-2,5-2-2,11 0-3,12-3-5,11-9-6,13 3-13,5-19-20,20 8-47,3-10-34,-1-9-1,-6 0-1</inkml:trace>
        </inkml:traceGroup>
      </inkml:traceGroup>
    </inkml:traceGroup>
    <inkml:traceGroup>
      <inkml:annotationXML>
        <emma:emma xmlns:emma="http://www.w3.org/2003/04/emma" version="1.0">
          <emma:interpretation id="{2061BFEA-DD3F-4D57-96CB-12BA30510B81}" emma:medium="tactile" emma:mode="ink">
            <msink:context xmlns:msink="http://schemas.microsoft.com/ink/2010/main" type="paragraph" rotatedBoundingBox="6187,8055 8230,7771 8332,8508 6289,8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8B4DB4-9C5A-47FD-8458-BBD168815BB0}" emma:medium="tactile" emma:mode="ink">
              <msink:context xmlns:msink="http://schemas.microsoft.com/ink/2010/main" type="line" rotatedBoundingBox="6187,8055 8230,7771 8332,8508 6289,8791">
                <msink:destinationLink direction="with" ref="{63732ACE-CC34-4735-8D9C-F1D2F5E277A6}"/>
                <msink:destinationLink direction="with" ref="{99EBA6A4-1971-401C-BF4E-539A8A829F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72C2AC-26FD-4F30-84A6-F6F42B1811FB}" emma:medium="tactile" emma:mode="ink">
                <msink:context xmlns:msink="http://schemas.microsoft.com/ink/2010/main" type="inkWord" rotatedBoundingBox="6187,8055 8230,7771 8332,8508 6289,8791"/>
              </emma:interpretation>
              <emma:one-of disjunction-type="recognition" id="oneOf3">
                <emma:interpretation id="interp15" emma:lang="en-US" emma:confidence="0">
                  <emma:literal>an-I</emma:literal>
                </emma:interpretation>
                <emma:interpretation id="interp16" emma:lang="en-US" emma:confidence="0">
                  <emma:literal>cent</emma:literal>
                </emma:interpretation>
                <emma:interpretation id="interp17" emma:lang="en-US" emma:confidence="0">
                  <emma:literal>any</emma:literal>
                </emma:interpretation>
                <emma:interpretation id="interp18" emma:lang="en-US" emma:confidence="0">
                  <emma:literal>ant</emma:literal>
                </emma:interpretation>
                <emma:interpretation id="interp19" emma:lang="en-US" emma:confidence="0">
                  <emma:literal>on-I</emma:literal>
                </emma:interpretation>
              </emma:one-of>
            </emma:emma>
          </inkml:annotationXML>
          <inkml:trace contextRef="#ctx0" brushRef="#br0" timeOffset="954.1493">2603 3176 52,'0'0'49,"11"-25"5,-11 25 6,0 0-9,0 0-2,-13-20-5,13 20-5,-23 4-7,23-4-7,-34 23-3,21-3-6,13-20-2,-30 34-10,30-34 3,-11 38-4,11-38 2,11 39-2,-2-19 1,5 3-3,0-1 1,4 3 2,-3-4-2,1-1 0,-16-20-2,27 27 2,-27-27 0,23 4-1,-23-4-1,20-18-1,-20 18 1,16-36-2,-11 11 3,1 1-1,-3-1-1,-1 2 2,-4 3-1,2 20 1,-16-23 0,16 23 2,-36 9 1,36-9-2,-39 34 3,26-9 0,1 0 1,10 2 0,7-7-1,15-2 0,5-6-3,9-3 0,4-7-2,3-2 0,-3-7 0,1-2-2,-6-2 2,-3-3-2,-8 1 1,-22 13-1,21-32 1,-21 32 1,-23-27 1,-4 20 1,-11 0 0,-8 7 2,-5 5 0,1 4-1,5 2-1,9 5-2,15 4-7,21-20-10,9 37-25,14-22-59,22-3-24,11 3 1,-6-5-3</inkml:trace>
          <inkml:trace contextRef="#ctx0" brushRef="#br1" timeOffset="269345.8225">3234 2866 1,'0'0'2,"0"0"74,0 0-1,0 0-51,0 0-3,0 0 9,0 0-4,0 0-6,-12 16-6,12-2-2,0 4 0,2 6-2,0-2 2,1 5-4,-3-1 3,1-1-2,-2-1 0,1 2-1,-5-2 1,3 0-1,-4-3-1,1 4 0,0-7-3,2 1 1,3-19 0,-5 24-1,5-24-1,0 0-1,0 0-2,0 0-1,18-19 2,-10 0-1,0-5 1,2-2-2,-1-4 2,2-2-1,-3 1 0,5 3 0,-3-1 0,4 3-2,-1 4 1,3 1-1,0 5 1,1 2 0,3 3 1,-3 4 0,2 4 1,-3 3-1,0 3 1,-16-3 1,26 16 0,-26-16 1,24 21 0,-24-21 0,19 21 1,-19-21-2,19 16 1,-19-16 0,16 16 0,-16-16 0,13 24 0,-8-8 2,-4 4-2,1 8 3,-5 0-4,1 4 1,-1 2-2,-2-1 1,0-2-2,2-4-2,0-3-2,1-5-3,1-4-7,1-15-12,3 14-21,-3-14-37,5-19-21,-5 19-1,11-37 16</inkml:trace>
          <inkml:trace contextRef="#ctx0" brushRef="#br1" timeOffset="269862.141">3855 3066 1,'0'0'0,"0"0"15,-22 9 54,22-9-38,0 0-2,-15 8 3,15-8 1,0 0-8,0 0-4,0 0-2,0 0 0,18 8-5,-18-8 2,14 5-2,-14-5-3,20 3 0,-20-3-3,24 2 0,-24-2-4,28-2 1,-12 1-4,4-3 2,-3 3-2,2-2 2,-1-2-1,1 2-2,-3-1 1,-2 3 1,-14 1-1,20 1-4,-20-1-1,0 0-9,0 0-4,0 0-21,12 16-33,-12-16-23,0 0-3,0 0 36</inkml:trace>
          <inkml:trace contextRef="#ctx0" brushRef="#br1" timeOffset="270318.5276">4512 2816 1,'-16'23'49,"-1"-17"26,10 12-32,-4-1-19,3-1 2,3 7 1,2-4-8,3 5-5,2 1-2,-2 4 1,1 0-1,-1 3 0,-3 3 2,0 0-1,-5-1-1,1 6-2,-2-7-2,2 4 3,-2-5-5,4 0 0,0-5-4,4-3 4,-3-5-6,4-3 1,0-16-9,2 15-13,-2-15-28,0 0-47,0 0-1,0 0-7,-6-21 64</inkml:trace>
        </inkml:traceGroup>
      </inkml:traceGroup>
    </inkml:traceGroup>
    <inkml:traceGroup>
      <inkml:annotationXML>
        <emma:emma xmlns:emma="http://www.w3.org/2003/04/emma" version="1.0">
          <emma:interpretation id="{2C96B7C8-455D-42AA-AE0A-13CCE1D89AFA}" emma:medium="tactile" emma:mode="ink">
            <msink:context xmlns:msink="http://schemas.microsoft.com/ink/2010/main" type="paragraph" rotatedBoundingBox="7178,8300 10584,8519 10536,9270 7130,90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A7BAF4-F395-42E6-B2E3-C24B1AE526F1}" emma:medium="tactile" emma:mode="ink">
              <msink:context xmlns:msink="http://schemas.microsoft.com/ink/2010/main" type="line" rotatedBoundingBox="7178,8300 10584,8519 10536,9270 7130,9051">
                <msink:destinationLink direction="with" ref="{1D023997-2250-4B70-B4F5-B6DEDA931BAC}"/>
                <msink:destinationLink direction="with" ref="{63732ACE-CC34-4735-8D9C-F1D2F5E277A6}"/>
                <msink:destinationLink direction="with" ref="{99EBA6A4-1971-401C-BF4E-539A8A829F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FD7903F-4D99-42CA-A182-B5C34BD0E47E}" emma:medium="tactile" emma:mode="ink">
                <msink:context xmlns:msink="http://schemas.microsoft.com/ink/2010/main" type="inkWord" rotatedBoundingBox="7178,8300 10584,8519 10536,9270 7130,9051">
                  <msink:destinationLink direction="with" ref="{3128674E-C853-4259-9423-DE1E8D13021F}"/>
                  <msink:destinationLink direction="with" ref="{1A7EF608-FB65-42C7-BEEA-60784AAA09E0}"/>
                  <msink:destinationLink direction="with" ref="{EC457B29-F40D-4E17-B8F1-44A7BDBAD1CC}"/>
                </msink:context>
              </emma:interpretation>
              <emma:one-of disjunction-type="recognition" id="oneOf4">
                <emma:interpretation id="interp20" emma:lang="en-US" emma:confidence="0">
                  <emma:literal>nag</emma:literal>
                </emma:interpretation>
                <emma:interpretation id="interp21" emma:lang="en-US" emma:confidence="0">
                  <emma:literal>nitro</emma:literal>
                </emma:interpretation>
                <emma:interpretation id="interp22" emma:lang="en-US" emma:confidence="0">
                  <emma:literal>naïve</emma:literal>
                </emma:interpretation>
                <emma:interpretation id="interp23" emma:lang="en-US" emma:confidence="0">
                  <emma:literal>ane</emma:literal>
                </emma:interpretation>
                <emma:interpretation id="interp24" emma:lang="en-US" emma:confidence="0">
                  <emma:literal>naïfs</emma:literal>
                </emma:interpretation>
              </emma:one-of>
            </emma:emma>
          </inkml:annotationXML>
          <inkml:trace contextRef="#ctx0" brushRef="#br0" timeOffset="116858.4456">4663 3302 1,'-20'23'73,"20"-23"19,-16 32-2,16-32-56,-21 43 2,17-21-6,8 7-6,-4-1-3,7 1-5,-5 0-3,5 1-3,-7-3-2,5-2-2,-5-1-2,0-3-4,2 1-11,-2-22-16,-2 34-47,2-34-26,0 21-3,0-21-4</inkml:trace>
          <inkml:trace contextRef="#ctx0" brushRef="#br0" timeOffset="116259.4143">4240 3271 1,'-14'20'52,"14"-20"34,-23 20-2,23-20-54,-13 32 2,13-32 0,0 43-2,-2-20-4,8 4-5,-3-5-1,8 3-2,-11-25-3,14 38-2,-14-38-3,11 30-2,-11-30-3,4 20-1,-4-20-3,0 0-5,0 0-6,0 0-8,23 11-12,-23-11-16,27-9-24,-27 9-32,30-13-1,-30 13 4</inkml:trace>
          <inkml:trace contextRef="#ctx0" brushRef="#br0" timeOffset="116509.4277">4083 3481 1,'-22'7'32,"-8"-10"48,10 8 1,20-5-44,-27 2 0,27-2-7,0 0-4,0 0-5,22-7-4,6 5-1,1-2-2,7-1-2,5 1-3,4-1-2,1-2-2,1 7-2,1-2-4,-5-3-6,-3 8-9,-6-6-14,5 6-29,-7 1-34,-5-8-3,-2 4-1</inkml:trace>
          <inkml:trace contextRef="#ctx0" brushRef="#br0" timeOffset="115874.8565">3436 3325 1,'0'0'0,"0"0"69,0 0 11,0 0-37,0 0 2,0 27-2,5-7-3,6 12-6,-7-5-5,10 9-4,-12-4-2,10 2-2,-12-7-2,9 2-1,-14-8-3,7 1-2,-2-22-5,-2 30 0,2-30-1,0 0-2,0 0-2,0 0-1,0 0-1,7-25 0,-3 4 0,1-6 0,2-7-1,0 0-2,-1-2 2,3 0-3,5 2 1,-3 3-1,5 4 2,0 2-2,4 7 2,1 4-1,-1 5 1,0 2 0,1 5 0,-1 0 0,-20 2-1,36 7 2,-36-7-1,32 13 0,-32-13 0,25 20 1,-25-20 2,23 28-2,-23-28 3,18 33 0,-14-12 0,1 1 2,-5 1 0,0 4 0,-5-2-2,1 2 1,-3-4-2,0-1 1,7-22-3,-11 32-1,11-32-5,0 0-6,0 22-10,0-22-12,20-9-22,-20 9-38,23-24-17,-10 3 2,3-6-1</inkml:trace>
          <inkml:trace contextRef="#ctx0" brushRef="#br0" timeOffset="7549.0306">6596 3569 110,'0'0'48,"0"0"4,0 0-3,0 0-16,0 0-1,24 9 0,-24-9-5,21 16-5,-21-16-5,9 20-2,-9-20-3,0 23-4,0-23-3,0 0-1,-12 22-2,12-22-2,0 0-2,0 0-1,36-16-3,-11 1 0,4-3 1,3-5 0,-3-2 1,-2 3 0,-9 1 4,-18 21 4,7-29 1,-7 29 3,-39-11 0,6 13 2,-3 5 1,-9 2 2,9 4-2,-5-2-2,12 3 1,2-5-3,27-9-1,0 0-2,-16 23-3,16-23-2,27 0 0,0-3-3,5-3-1,6-1-3,-2-7-2,2 3-3,-4-3-7,0 8-13,-14-6-19,0 6-41,-20 6-16,0 0 0,0 0 28</inkml:trace>
          <inkml:trace contextRef="#ctx0" brushRef="#br0" timeOffset="115074.0824">5770 3610 1,'0'0'0,"43"-9"68,-21 6-17,10 6-18,0 1 0,0 3 0,1 2-4,-10 2-5,0 7-2,-23-18-3,16 34 1,-21-14-1,-2 5 2,-13-2 1,0 8-1,-10-3-1,1 5-1,-5-3-2,2 6-2,-6-7-4,4 3-1,-5-5-4,3 2-2,-3-6-7,3-5-8,7 2-19,-7-11-38,4 0-39,5-9-5,-5-11-1</inkml:trace>
        </inkml:traceGroup>
      </inkml:traceGroup>
    </inkml:traceGroup>
    <inkml:traceGroup>
      <inkml:annotationXML>
        <emma:emma xmlns:emma="http://www.w3.org/2003/04/emma" version="1.0">
          <emma:interpretation id="{8744CEA3-81CC-4F55-8E1C-D6DAF2A3A21E}" emma:medium="tactile" emma:mode="ink">
            <msink:context xmlns:msink="http://schemas.microsoft.com/ink/2010/main" type="paragraph" rotatedBoundingBox="6087,9577 10579,9981 10510,10749 6018,10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BD2713-F3D6-485D-8BEC-E649C121143C}" emma:medium="tactile" emma:mode="ink">
              <msink:context xmlns:msink="http://schemas.microsoft.com/ink/2010/main" type="line" rotatedBoundingBox="6087,9577 10579,9981 10510,10749 6018,10344">
                <msink:destinationLink direction="with" ref="{74E05B4B-A799-4DFD-8254-92948C120658}"/>
                <msink:destinationLink direction="with" ref="{63732ACE-CC34-4735-8D9C-F1D2F5E277A6}"/>
                <msink:destinationLink direction="with" ref="{99EBA6A4-1971-401C-BF4E-539A8A829FD0}"/>
                <msink:destinationLink direction="with" ref="{06333FC3-ADCE-4288-927C-E2DD7D6FA4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E00C6D-F9BF-4AC1-B695-9FE878FACC30}" emma:medium="tactile" emma:mode="ink">
                <msink:context xmlns:msink="http://schemas.microsoft.com/ink/2010/main" type="inkWord" rotatedBoundingBox="6066,9807 6441,9840 6418,10094 6043,10060">
                  <msink:destinationLink direction="to" ref="{37475C97-076F-4E13-BE92-329C1BC9D94C}"/>
                </msink:context>
              </emma:interpretation>
              <emma:one-of disjunction-type="recognition" id="oneOf5">
                <emma:interpretation id="interp25" emma:lang="en-US" emma:confidence="0">
                  <emma:literal>•</emma:literal>
                </emma:interpretation>
                <emma:interpretation id="interp26" emma:lang="en-US" emma:confidence="0">
                  <emma:literal>.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9</emma:literal>
                </emma:interpretation>
                <emma:interpretation id="interp2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1810.7415">2549 4840 1,'0'0'64,"0"0"25,0 0-2,0 0-62,0 0-4,0 0-1,0 0-4,25 7-10,-25-7-1,22-7 0,-22 7-3,0 0-2,23-13 2,-23 13 0,0 0-2,11-27 0,-11 27-1,-9-21 0,9 21 0,-25-20 4,25 20 2,-45-13 8,23 15 2,-8-2 6,10 11 3,-5-2 1,11 14 2,14-23-2,-18 40-3,14-15-7,11 2-2,-3-2-7,10-2 0,-1-1-5,-13-22-2,39 32-1,-17-23-3,3-2 2,0-7-4,0-3 3,0-6-3,-3-2 4,1-5-2,-23 16 0,29-40 2,-27 17 0,-4 3 2,-11-3 2,-10 7 2,-11 5 0,-9 9 3,-6 2 0,-3 11 2,0 5-1,6 0-3,8 9-7,11-10-18,25 12-51,13-6-46,9-14 0,14 6-6</inkml:trace>
        </inkml:traceGroup>
        <inkml:traceGroup>
          <inkml:annotationXML>
            <emma:emma xmlns:emma="http://www.w3.org/2003/04/emma" version="1.0">
              <emma:interpretation id="{71768877-0DA5-4A3B-A54F-408B373E9BFA}" emma:medium="tactile" emma:mode="ink">
                <msink:context xmlns:msink="http://schemas.microsoft.com/ink/2010/main" type="inkWord" rotatedBoundingBox="7176,9675 8745,9816 8700,10314 7131,10173"/>
              </emma:interpretation>
              <emma:one-of disjunction-type="recognition" id="oneOf6">
                <emma:interpretation id="interp30" emma:lang="en-US" emma:confidence="0">
                  <emma:literal>nt2</emma:literal>
                </emma:interpretation>
                <emma:interpretation id="interp31" emma:lang="en-US" emma:confidence="0">
                  <emma:literal>ht2</emma:literal>
                </emma:interpretation>
                <emma:interpretation id="interp32" emma:lang="en-US" emma:confidence="0">
                  <emma:literal>nth</emma:literal>
                </emma:interpretation>
                <emma:interpretation id="interp33" emma:lang="en-US" emma:confidence="0">
                  <emma:literal>Nt2</emma:literal>
                </emma:interpretation>
                <emma:interpretation id="interp34" emma:lang="en-US" emma:confidence="0">
                  <emma:literal>htm</emma:literal>
                </emma:interpretation>
              </emma:one-of>
            </emma:emma>
          </inkml:annotationXML>
          <inkml:trace contextRef="#ctx0" brushRef="#br0" timeOffset="138553.0278">3466 4662 29,'0'0'74,"0"0"-24,-21 7 1,21-7-11,-11 36-4,9-7-5,-5 1-5,7 3-1,-5 4-5,7-1 0,-2-2-4,5-3 3,-5-1-5,5-3 1,-5-27-3,2 38 1,-2-38-2,0 0-2,0 23 0,0-23-4,0 0 1,0 0-4,0-25 3,0 25-4,9-41 1,0 16-2,-2-4-1,9-3 0,-5-2-1,7 3-1,-2-1 0,0 3 0,2 4 0,0 2 1,-18 23 0,34-33-1,-34 33 3,32-23-1,-32 23 2,31-9-3,-31 9 2,27 4-1,-27-4 1,28 19 1,-28-19-1,27 31 1,-27-31 0,25 41 2,-14-21-2,-2 5 4,-2-2-1,0-3 1,-5 2-1,-2 1 1,0-23-2,-2 36 1,2-36-1,-7 32-2,7-32 0,-7 31 0,7-31-1,-9 23-2,9-23-1,-7 20-3,7-20-3,0 0-5,0 23-10,0-23-12,0 0-22,23 9-48,-23-9-1,43-11 2,-21-3 18</inkml:trace>
          <inkml:trace contextRef="#ctx0" brushRef="#br0" timeOffset="139187.6573">3746 4951 1,'-32'-2'6,"32"2"69,-38 7 1,38-7-34,-23 2 2,23-2-4,0 0-5,0 0-2,34 0-3,-11-5-4,15 8-2,1-8-4,13 7-3,2-4-5,5 0-3,0 0-5,-2-1-3,-3 1-5,-4-3-7,-3 5-11,-11-9-16,1 12-30,-12-6-34,-25 3-3,31-11 2</inkml:trace>
          <inkml:trace contextRef="#ctx0" brushRef="#br0" timeOffset="138886.2102">4038 4766 1,'0'0'71,"-20"13"15,20-13 4,-18 34-47,2-13 6,9 8-13,-9 0-6,9 7-4,-6-2-5,8 2-4,-4-4-6,5-3-1,1-1-6,6-8 1,-3-20-7,9 29-2,-9-29-10,27 7-7,-2-5-15,-25-2-21,41-22-36,-41 22-9,34-36 2,-34 36 30</inkml:trace>
          <inkml:trace contextRef="#ctx0" brushRef="#br0" timeOffset="139864.6965">4292 4757 1,'-21'-14'49,"21"14"29,0 0 1,18-25-47,3 19 1,8 1-11,3-2-3,9 5-4,-3-2-5,3 4 0,-5 0-2,-2 2-1,-5 0 1,-4 5 0,-2 2 0,-3 4 1,-20-13 1,25 41 0,-25-16 0,0 4 1,-9 3-1,-2 4 0,-9 0-1,-3 0-1,-7 0-3,1-2 0,0-2-4,-3-5 2,0 0-2,-2-9 0,3-2 0,1-5 0,5-6-1,0-7-1,5-5 1,20 7-2,-27-30-2,22 8-1,8-1-1,6-2 1,6 1-1,6 1 2,4 3 0,2 6 3,0 5 1,0 7 1,0 6 1,-2 5 1,-2 7 1,-3 2-2,3 3 1,2 1 0,2 1 0,2-1 0,3-1-2,0-6-2,2 1-5,0-9-6,2 4-10,-2-11-15,7 3-40,-5-1-23,-2-9-3,0 3 1</inkml:trace>
        </inkml:traceGroup>
        <inkml:traceGroup>
          <inkml:annotationXML>
            <emma:emma xmlns:emma="http://www.w3.org/2003/04/emma" version="1.0">
              <emma:interpretation id="{CF131C5F-E64D-43AD-9771-FA594039CA8C}" emma:medium="tactile" emma:mode="ink">
                <msink:context xmlns:msink="http://schemas.microsoft.com/ink/2010/main" type="inkWord" rotatedBoundingBox="9606,9963 10573,10050 10510,10749 9544,10662">
                  <msink:destinationLink direction="with" ref="{073F14DB-000F-40CD-B48E-1B78D49EF58D}"/>
                </msink:context>
              </emma:interpretation>
              <emma:one-of disjunction-type="recognition" id="oneOf7">
                <emma:interpretation id="interp35" emma:lang="en-US" emma:confidence="0">
                  <emma:literal>19</emma:literal>
                </emma:interpretation>
                <emma:interpretation id="interp36" emma:lang="en-US" emma:confidence="0">
                  <emma:literal>79</emma:literal>
                </emma:interpretation>
                <emma:interpretation id="interp37" emma:lang="en-US" emma:confidence="0">
                  <emma:literal>39</emma:literal>
                </emma:interpretation>
                <emma:interpretation id="interp38" emma:lang="en-US" emma:confidence="0">
                  <emma:literal>30</emma:literal>
                </emma:interpretation>
                <emma:interpretation id="interp39" emma:lang="en-US" emma:confidence="0">
                  <emma:literal>99</emma:literal>
                </emma:interpretation>
              </emma:one-of>
            </emma:emma>
          </inkml:annotationXML>
          <inkml:trace contextRef="#ctx0" brushRef="#br0" timeOffset="137392.8421">5931 4888 1,'0'0'7,"0"0"68,0 0 0,0 0-41,0 0 3,11 20-5,11-18-5,-22-2-9,48 12-4,-19-3-4,5 0-1,0 0-3,0 2-1,-2 0 0,-5 3 0,-2-3 0,-5-2 1,-20-9 2,25 25 3,-25-25 0,7 29 3,-7-29-1,-11 41 3,-3-16-1,3 9-1,-7-5 0,2 12 1,-9-5-3,5 7 2,-7-7-3,2 2 1,-5-4-2,1 0 0,-3-9-2,0 0-1,1-5 0,4-4-2,-3-2 0,7-3-2,1-4 0,22-7-2,-27 11-4,27-11-5,0 0-11,-21 2-20,21-2-65,21-4-12,-21 4-2,18-32-6</inkml:trace>
          <inkml:trace contextRef="#ctx0" brushRef="#br0" timeOffset="8372.0204">6501 5360 1,'0'0'35,"-24"0"56,24 0-3,0 0-47,0 0-6,0 0 3,0 0-20,0 0-9,33-5-4,-6-6-2,5-3-3,4-6 0,0-5-1,-3-2 0,-1-2 1,-3-3 0,-7-2 1,-6 3 2,-11-1 4,-5 10 1,-14-1 3,14 23 3,-45-25 1,16 30 5,-9-3 0,6 14-1,-6-1-2,9 8-1,2 0-2,11-1-3,16-22-2,-15 34-4,15-34-2,17 20-4,6-17-4,6-10-4,7 0-6,0-9-6,11 5-8,-11-12-6,7 12-9,-16-9-17,0 4-29,-27 16-17,13-20 5,-13 20 67</inkml:trace>
        </inkml:traceGroup>
      </inkml:traceGroup>
    </inkml:traceGroup>
    <inkml:traceGroup>
      <inkml:annotationXML>
        <emma:emma xmlns:emma="http://www.w3.org/2003/04/emma" version="1.0">
          <emma:interpretation id="{D6AAEC5D-EE94-40E3-A206-449FC1CB9B9D}" emma:medium="tactile" emma:mode="ink">
            <msink:context xmlns:msink="http://schemas.microsoft.com/ink/2010/main" type="paragraph" rotatedBoundingBox="5756,11084 10583,11226 10530,13008 5704,128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0F3F87-8470-494E-8DFB-C313CACCFE87}" emma:medium="tactile" emma:mode="ink">
              <msink:context xmlns:msink="http://schemas.microsoft.com/ink/2010/main" type="inkBullet" rotatedBoundingBox="7024,11173 7343,11183 7333,11527 7014,11518"/>
            </emma:interpretation>
            <emma:one-of disjunction-type="recognition" id="oneOf8">
              <emma:interpretation id="interp40" emma:lang="en-US" emma:confidence="1">
                <emma:literal>n</emma:literal>
              </emma:interpretation>
              <emma:interpretation id="interp41" emma:lang="en-US" emma:confidence="0">
                <emma:literal>N</emma:literal>
              </emma:interpretation>
              <emma:interpretation id="interp42" emma:lang="en-US" emma:confidence="0">
                <emma:literal>no</emma:literal>
              </emma:interpretation>
              <emma:interpretation id="interp43" emma:lang="en-US" emma:confidence="0">
                <emma:literal>NO</emma:literal>
              </emma:interpretation>
              <emma:interpretation id="interp44" emma:lang="en-US" emma:confidence="0">
                <emma:literal>No</emma:literal>
              </emma:interpretation>
            </emma:one-of>
          </emma:emma>
        </inkml:annotationXML>
        <inkml:trace contextRef="#ctx0" brushRef="#br0" timeOffset="158494.642">3324 6094 13,'0'0'78,"0"0"-3,-15 23 5,12-7-41,-3 4 4,1 1-8,2 6-4,-4-3-4,9 5-5,-5-7 2,4 6-6,-4-11 4,6 6-6,-3-9-2,2 0-3,-2-14 2,5 20-6,-5-20 0,0 0 0,0 0-3,-4 14 0,4-14-2,0 0 1,0 0-3,-4-14 3,4 14-3,6-20 0,-3 4 0,2-4-1,3-4-2,3-2 4,0 0-4,2-1 3,0 0-3,0 3 2,0 2-1,0 6 2,-13 16 0,22-23-1,-22 23 0,22-11 0,-22 11 1,24 0 0,-8 3-1,-1 4 1,1 1 0,-16-8 1,27 22-1,-16-6 1,1 2 3,-4 1-4,-4 2 4,0 1-4,-3-1 4,1 1-6,-4 1 8,2-1-7,-3-3 2,3-1 1,-3-2-1,3-2-1,0-14-2,-3 24-4,3-24-9,0 0-11,11 21-18,-11-21-33,0 0-30,21-13 1,-21 13-3</inkml:trace>
      </inkml:traceGroup>
      <inkml:traceGroup>
        <inkml:annotationXML>
          <emma:emma xmlns:emma="http://www.w3.org/2003/04/emma" version="1.0">
            <emma:interpretation id="{BD6171C2-2923-45CE-87F2-584148C7AC98}" emma:medium="tactile" emma:mode="ink">
              <msink:context xmlns:msink="http://schemas.microsoft.com/ink/2010/main" type="line" rotatedBoundingBox="5756,11084 10583,11226 10560,12015 5733,11873">
                <msink:destinationLink direction="with" ref="{382095EE-B098-4E92-A8E1-3132D7082A76}"/>
                <msink:destinationLink direction="with" ref="{63732ACE-CC34-4735-8D9C-F1D2F5E277A6}"/>
                <msink:destinationLink direction="with" ref="{99EBA6A4-1971-401C-BF4E-539A8A829FD0}"/>
                <msink:destinationLink direction="with" ref="{06333FC3-ADCE-4288-927C-E2DD7D6FA4F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5DC5AAD-2976-4936-A115-181BCD323309}" emma:medium="tactile" emma:mode="ink">
                <msink:context xmlns:msink="http://schemas.microsoft.com/ink/2010/main" type="inkWord" rotatedBoundingBox="5749,11328 6273,11344 6263,11676 5739,11661"/>
              </emma:interpretation>
              <emma:one-of disjunction-type="recognition" id="oneOf9">
                <emma:interpretation id="interp45" emma:lang="en-US" emma:confidence="0">
                  <emma:literal>•</emma:literal>
                </emma:interpretation>
                <emma:interpretation id="interp46" emma:lang="en-US" emma:confidence="0">
                  <emma:literal>@</emma:literal>
                </emma:interpretation>
                <emma:interpretation id="interp47" emma:lang="en-US" emma:confidence="0">
                  <emma:literal>9</emma:literal>
                </emma:interpretation>
                <emma:interpretation id="interp48" emma:lang="en-US" emma:confidence="0">
                  <emma:literal>.</emma:literal>
                </emma:interpretation>
                <emma:interpretation id="interp49" emma:lang="en-US" emma:confidence="0">
                  <emma:literal>°</emma:literal>
                </emma:interpretation>
              </emma:one-of>
            </emma:emma>
          </inkml:annotationXML>
          <inkml:trace contextRef="#ctx0" brushRef="#br0" timeOffset="2919.9721">2307 6442 49,'-25'40'96,"3"-22"4,10 5-40,6-1-13,6-22-10,-3 37-8,3-37-10,25 6-5,-25-6-4,48-27-3,-21 2-2,0-4-4,-2-5-1,-3 0-4,-1-2 0,-8 7-1,-1 4-1,-12 25 2,0-32 2,0 32 5,-23 0 4,3 12 4,-10 3 2,3 10 2,-7 2 2,7 3 2,-2-5-3,11-1 0,18-24-3,-21 37-4,21-37-1,12 20-2,-12-20-2,38-2-3,-13-5 0,7-4-4,1-1 0,4-10-2,-1 1 1,-5-3-1,-1-1 1,-12-5-1,-5 1 2,-15 2 1,-12 2 2,-15 7 1,-14 2 2,-13 12 0,-10 4 1,-4 13 1,0 5 1,7 7-2,9 4-2,15 3-2,19 0-7,20-32-15,34 49-25,9-37-57,20-8-19,14 5 1,-3-13-3</inkml:trace>
        </inkml:traceGroup>
        <inkml:traceGroup>
          <inkml:annotationXML>
            <emma:emma xmlns:emma="http://www.w3.org/2003/04/emma" version="1.0">
              <emma:interpretation id="{2F52AAC3-B6AE-4ECA-948D-A37F66E98141}" emma:medium="tactile" emma:mode="ink">
                <msink:context xmlns:msink="http://schemas.microsoft.com/ink/2010/main" type="inkWord" rotatedBoundingBox="7227,11127 8140,11154 8125,11664 7212,11637"/>
              </emma:interpretation>
              <emma:one-of disjunction-type="recognition" id="oneOf10">
                <emma:interpretation id="interp50" emma:lang="en-US" emma:confidence="1">
                  <emma:literal>+3</emma:literal>
                </emma:interpretation>
                <emma:interpretation id="interp51" emma:lang="en-US" emma:confidence="0">
                  <emma:literal>#3</emma:literal>
                </emma:interpretation>
                <emma:interpretation id="interp52" emma:lang="en-US" emma:confidence="0">
                  <emma:literal>+33</emma:literal>
                </emma:interpretation>
                <emma:interpretation id="interp53" emma:lang="en-US" emma:confidence="0">
                  <emma:literal>+</emma:literal>
                </emma:interpretation>
                <emma:interpretation id="interp54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159129.9992">3482 6358 26,'0'0'79,"0"0"0,0 0 2,0 0-41,0 0 1,0 0-11,21 10-5,3-12-5,7-4-2,7 1-1,4-5-6,4 2-1,2-1-3,-1 1-7,-3 1-10,-7 1-12,0 3-23,-11-1-45,-5 1-5,-4 2-2,-17 1-3</inkml:trace>
          <inkml:trace contextRef="#ctx0" brushRef="#br0" timeOffset="158831.4907">3782 6168 49,'-18'0'85,"18"0"-3,-16 17 1,16-17-39,-17 36-3,7-19-8,5 12-7,-6-5-2,6 6-8,-3-4-1,6 1-3,-2-3-5,2-2 0,2-3-5,3-3 0,2-1-4,-5-15-5,19 17-11,-19-17-13,31 2-30,-15-7-35,1-4-2,1-6-2,-7-4 1</inkml:trace>
          <inkml:trace contextRef="#ctx0" brushRef="#br0" timeOffset="160086.9026">4117 6128 18,'1'-18'64,"-1"18"-4,23-14-25,-6 6-14,4 1-2,3 1-6,2 3 0,-1 1-4,3 2 1,-8 2-1,1 1 4,-3 2-1,-4 3 1,-14-8 0,24 17 2,-24-17-1,15 23 2,-15-23 0,0 25 0,0-25 2,-19 29-6,1-14 4,-1 1-6,-5-4 4,-2 3-7,-1-6 1,1 2-5,2-6 2,5 0-1,1-2-2,18-3 0,-19 0-3,19 0 2,0 0-2,19-3 1,-1 1-1,3 1 0,1 2-1,4 1-1,-2 1 3,0 4-2,-5 1 2,-1 3 0,-4 3 1,-1 2 0,-5 2 2,0 3 2,-5 1 0,0 0 2,-4 2 1,-1 0 1,-3-3 1,-1 1 1,-4-2-1,-1-3 1,-5-4-2,-2 0 1,-4-5-1,-5-3-1,-7-5-2,-1-4-2,-7-2 1,1-4-1,-4 1-1,2-4-2,-1-1-1,6 1-3,7 0-4,4 0-10,27 13-23,-19-16-66,19 16-5,19-16-3,-1 5-8</inkml:trace>
        </inkml:traceGroup>
        <inkml:traceGroup>
          <inkml:annotationXML>
            <emma:emma xmlns:emma="http://www.w3.org/2003/04/emma" version="1.0">
              <emma:interpretation id="{051D9A08-DCF4-43C6-A0A2-EED978320AE9}" emma:medium="tactile" emma:mode="ink">
                <msink:context xmlns:msink="http://schemas.microsoft.com/ink/2010/main" type="inkWord" rotatedBoundingBox="9609,11308 10580,11336 10560,12015 9589,11986">
                  <msink:destinationLink direction="with" ref="{71259273-43C8-4719-9381-5F88B3F100F4}"/>
                  <msink:destinationLink direction="with" ref="{A37650FA-2C05-42BC-947A-B56B296F910E}"/>
                </msink:context>
              </emma:interpretation>
              <emma:one-of disjunction-type="recognition" id="oneOf11">
                <emma:interpretation id="interp55" emma:lang="en-US" emma:confidence="0">
                  <emma:literal>be</emma:literal>
                </emma:interpretation>
                <emma:interpretation id="interp56" emma:lang="en-US" emma:confidence="0">
                  <emma:literal>he</emma:literal>
                </emma:interpretation>
                <emma:interpretation id="interp57" emma:lang="en-US" emma:confidence="0">
                  <emma:literal>Be</emma:literal>
                </emma:interpretation>
                <emma:interpretation id="interp58" emma:lang="en-US" emma:confidence="0">
                  <emma:literal>He</emma:literal>
                </emma:interpretation>
                <emma:interpretation id="interp59" emma:lang="en-US" emma:confidence="0">
                  <emma:literal>re</emma:literal>
                </emma:interpretation>
              </emma:one-of>
            </emma:emma>
          </inkml:annotationXML>
          <inkml:trace contextRef="#ctx0" brushRef="#br0" timeOffset="157321.8173">5967 6230 1,'0'0'24,"0"0"49,0 0 0,0 0-34,6 18 1,-6-18-8,27 19-6,-9-5-5,1-3-6,2 4-3,2-6-1,-3 4-6,-2-3 3,1 1-1,-4-1 1,-1 1 0,-14-11 2,22 24 2,-22-24 2,7 30 3,-10-11-2,-2 4 3,-6-1-2,-1 5 2,-7 2-4,2 3 0,-7 0-4,1 1 0,-2 1-2,-1 0-1,-1-2 0,1 0-1,0-5 0,4 0-1,1-6-1,2-1 0,4-5-4,15-15-1,-17 22-7,17-22-6,0 0-15,0 0-21,0 0-60,0 0-3,-2-19-2,1 0-3</inkml:trace>
          <inkml:trace contextRef="#ctx0" brushRef="#br0" timeOffset="9025.241">6535 6320 1,'0'0'58,"0"0"30,0 0-1,7 20-57,-7-20-1,-9 20-2,9-20-13,-3 23-7,3-23-5,12 22 0,-12-22-2,0 0 0,29 28 0,-29-28 1,29 4-1,-29-4-1,34-2 0,-14-3-3,0-4 1,3 0-2,-23 9 1,33-22 0,-33 22 4,9-27 3,-9 27 5,-24-10 6,-8 8 6,-1 11 4,-10 0 2,7 14 2,-5-1-4,14 10 1,7-5-7,16 0-2,11-2-7,15-5-4,9-6-6,10-7-4,8 0-9,-4-16-13,9 6-14,-16-10-34,-2 1-38,-2 10-3,-34 2 2</inkml:trace>
        </inkml:traceGroup>
      </inkml:traceGroup>
      <inkml:traceGroup>
        <inkml:annotationXML>
          <emma:emma xmlns:emma="http://www.w3.org/2003/04/emma" version="1.0">
            <emma:interpretation id="{70B29238-7103-45DC-AE04-E8B8B95B51C6}" emma:medium="tactile" emma:mode="ink">
              <msink:context xmlns:msink="http://schemas.microsoft.com/ink/2010/main" type="line" rotatedBoundingBox="7142,12026 7290,12839 6877,12915 6728,12102">
                <msink:destinationLink direction="with" ref="{99EBA6A4-1971-401C-BF4E-539A8A829F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54F0AF-293C-488E-AEA4-ABC80242B0AC}" emma:medium="tactile" emma:mode="ink">
                <msink:context xmlns:msink="http://schemas.microsoft.com/ink/2010/main" type="inkWord" rotatedBoundingBox="7142,12026 7290,12839 6877,12915 6728,12102"/>
              </emma:interpretation>
              <emma:one-of disjunction-type="recognition" id="oneOf12">
                <emma:interpretation id="interp60" emma:lang="en-US" emma:confidence="0">
                  <emma:literal>¥</emma:literal>
                </emma:interpretation>
                <emma:interpretation id="interp61" emma:lang="en-US" emma:confidence="0">
                  <emma:literal>1</emma:literal>
                </emma:interpretation>
                <emma:interpretation id="interp62" emma:lang="en-US" emma:confidence="0">
                  <emma:literal>i</emma:literal>
                </emma:interpretation>
                <emma:interpretation id="interp63" emma:lang="en-US" emma:confidence="0">
                  <emma:literal>I</emma:literal>
                </emma:interpretation>
                <emma:interpretation id="interp64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168475.3187">3157 7114 33,'10'-22'27,"-10"22"8,0-24 2,-2 8 2,2 16 1,-11-24 0,11 24-2,-18-15-3,18 15-4,-17-1-9,17 1-2,-15 11-8,15-11 0,-5 17-8,5-17-2,5 16 0,-5-16-3,0 0 2,21 8-1,-21-8 2,19-6-4,-19 6 4,16-19-1,-16 19 0,8-24 1,-8 24-4,0-18-2,0 18-5,0 0-7,-14-5-25,14 5-47,-11 16-3,12-1-2,-1-15 3</inkml:trace>
          <inkml:trace contextRef="#ctx0" brushRef="#br0" timeOffset="168882.6452">3186 7501 29,'-7'19'82,"7"-19"3,0 0-11,2 14-34,-2-14 3,0 0-8,0 0-4,0 0-5,0 0-3,0 0-2,0 0-3,0 0-1,0 0-4,0 0-1,-16-16-2,16 16 1,-16 4-2,16-4 1,-19 14-2,19-14 0,-18 19-2,18-19 0,-14 16-3,14-16-1,0 0 0,0 0-4,0 0-6,0 0-9,0 0-14,0 0-23,27-13-44,-27 13-16,24-16-2,-24 16 3</inkml:trace>
          <inkml:trace contextRef="#ctx0" brushRef="#br0" timeOffset="169182.7613">3155 7812 40,'0'0'87,"-16"8"6,16-8-12,0 0-24,0 0-4,0 0-11,0 0-8,0 0-7,0 0-7,0 0-5,0 0-10,9-17-13,-9 17-29,0 0-68,0 0-4,16-16-6,-16 16-2</inkml:trace>
          <inkml:trace contextRef="#ctx0" brushRef="#br0" timeOffset="167181.0141">3384 7790 130,'0'0'101,"-24"-24"-7,11 10 0,0-2-60,13 16-8,-10-16-22,10 16-23,16-2-43,2 8-30,0 2-2,4 0-6</inkml:trace>
          <inkml:trace contextRef="#ctx0" brushRef="#br0" timeOffset="166977.7427">3389 7552 24,'0'0'75,"-2"27"-2,2-27 1,0 16-38,0-16-3,3 16-14,-3-16-13,0 0-18,18 19-26,-18-19-30,13 15-6,-13-15 0,8 16 1</inkml:trace>
          <inkml:trace contextRef="#ctx0" brushRef="#br0" timeOffset="166774.6045">3445 7202 95,'0'0'84,"0"0"1,0 0-7,-5-15-43,5 15-9,0 0-11,3 18-9,-3-18-8,5 18-11,-5-18-19,9 22-28,-9-22-23,8 22 0,-8-22-6</inkml:trace>
        </inkml:traceGroup>
      </inkml:traceGroup>
    </inkml:traceGroup>
    <inkml:traceGroup>
      <inkml:annotationXML>
        <emma:emma xmlns:emma="http://www.w3.org/2003/04/emma" version="1.0">
          <emma:interpretation id="{04BD1764-C7E0-481D-A56B-693CC3BBDD4A}" emma:medium="tactile" emma:mode="ink">
            <msink:context xmlns:msink="http://schemas.microsoft.com/ink/2010/main" type="paragraph" rotatedBoundingBox="5211,12881 10419,13317 10346,14190 5138,13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A2D8FA-A436-4699-8367-9AD9AFDA9390}" emma:medium="tactile" emma:mode="ink">
              <msink:context xmlns:msink="http://schemas.microsoft.com/ink/2010/main" type="line" rotatedBoundingBox="5211,12881 10419,13317 10346,14190 5138,13754">
                <msink:destinationLink direction="with" ref="{D1DDC2BB-7423-4C80-8408-9CBA39F45188}"/>
                <msink:destinationLink direction="with" ref="{63732ACE-CC34-4735-8D9C-F1D2F5E277A6}"/>
                <msink:destinationLink direction="with" ref="{E6425F07-CF95-4222-BD62-D8B69998002F}"/>
                <msink:destinationLink direction="with" ref="{99EBA6A4-1971-401C-BF4E-539A8A829F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48F8E9E-C53F-448B-8763-A3915E6F702B}" emma:medium="tactile" emma:mode="ink">
                <msink:context xmlns:msink="http://schemas.microsoft.com/ink/2010/main" type="inkWord" rotatedBoundingBox="5203,12983 6136,13061 6087,13643 5154,13565">
                  <msink:destinationLink direction="with" ref="{03568A97-5401-4B72-A704-483CA4D7AA1B}"/>
                  <msink:destinationLink direction="with" ref="{7A06C1C0-6D8B-4A92-BE0A-9F816EBC82BB}"/>
                  <msink:destinationLink direction="with" ref="{4140ED1D-2B62-49D8-8F11-900EE3847578}"/>
                </msink:context>
              </emma:interpretation>
              <emma:one-of disjunction-type="recognition" id="oneOf13">
                <emma:interpretation id="interp65" emma:lang="en-US" emma:confidence="0">
                  <emma:literal>20</emma:literal>
                </emma:interpretation>
                <emma:interpretation id="interp66" emma:lang="en-US" emma:confidence="0">
                  <emma:literal>do</emma:literal>
                </emma:interpretation>
                <emma:interpretation id="interp67" emma:lang="en-US" emma:confidence="0">
                  <emma:literal>30</emma:literal>
                </emma:interpretation>
                <emma:interpretation id="interp68" emma:lang="en-US" emma:confidence="0">
                  <emma:literal>10</emma:literal>
                </emma:interpretation>
                <emma:interpretation id="interp6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31314.5933">1609 7914 1,'23'14'50,"0"1"23,-23-15-36,29 23-7,-9-9 1,-20-14-6,34 27-10,-34-27-4,23 27-4,-23-27-1,20 27-3,-20-27 1,20 27-2,-20-27-1,18 29-1,-18-29-1,12 34 1,-15-11-1,-6-3 3,-6 0 3,-10 1 4,-5-3 2,-6 2 5,-4-4 2,1 7 0,-4-14 2,5 9-3,0-9-4,6 6-3,5-6-2,27-9-7,-30 21-7,30-21-12,0 0-23,0 0-43,39-7-17,-5 3 0,-12-15 11</inkml:trace>
          <inkml:trace contextRef="#ctx0" brushRef="#br0" timeOffset="3855.4337">2113 8126 16,'0'0'89,"7"-20"4,-7 20-38,0 0-9,-45 27-1,17-7-9,-5-2-6,6 5-5,-5-3 1,14 12-3,-2-9 1,15 10-7,3-8-1,11 11-2,4-6-6,12 8-1,2-6-4,5-1 0,4-6-3,2-9 0,1-7-1,1-11 0,1-9 0,-3-7-2,1-10 1,-8-1 0,-3-5 2,-13-9-2,-6 3 4,-9-3 3,-13 4 0,-10 8 3,-8-1-2,-5 9 3,-7 8-2,2 15 4,-4 9-4,4 9-3,5 2 1,9 3-3,2 2 2,9-1-4,7-1 2,7-3-4,2-20 3,9 27-1,-9-27-1,23 23 0,-23-23 0,33 18-2,-8-11 0,-4-5 0,6-2-2,0-7 0,0 1-1,-4-6 0,-23 12 1,31-29 0,-31 29 1,2-39-1,-2 39 0,-36-36-7,16 27-8,-14-11-20,12 18-52,-6-3-29,4 3 0,24 2 2</inkml:trace>
        </inkml:traceGroup>
        <inkml:traceGroup>
          <inkml:annotationXML>
            <emma:emma xmlns:emma="http://www.w3.org/2003/04/emma" version="1.0">
              <emma:interpretation id="{48334A39-703B-4FF7-ABC2-D9CDB1CC7A43}" emma:medium="tactile" emma:mode="ink">
                <msink:context xmlns:msink="http://schemas.microsoft.com/ink/2010/main" type="inkWord" rotatedBoundingBox="7147,13043 8320,13141 8270,13746 7096,13648"/>
              </emma:interpretation>
              <emma:one-of disjunction-type="recognition" id="oneOf14">
                <emma:interpretation id="interp70" emma:lang="en-US" emma:confidence="0">
                  <emma:literal>nth</emma:literal>
                </emma:interpretation>
                <emma:interpretation id="interp71" emma:lang="en-US" emma:confidence="0">
                  <emma:literal>nek</emma:literal>
                </emma:interpretation>
                <emma:interpretation id="interp72" emma:lang="en-US" emma:confidence="0">
                  <emma:literal>nah</emma:literal>
                </emma:interpretation>
                <emma:interpretation id="interp73" emma:lang="en-US" emma:confidence="0">
                  <emma:literal>nix</emma:literal>
                </emma:interpretation>
                <emma:interpretation id="interp74" emma:lang="en-US" emma:confidence="0">
                  <emma:literal>Nth</emma:literal>
                </emma:interpretation>
              </emma:one-of>
            </emma:emma>
          </inkml:annotationXML>
          <inkml:trace contextRef="#ctx0" brushRef="#br0" timeOffset="182594.9229">3449 8196 69,'0'0'84,"0"0"4,-16 3 0,16-3-35,-11 21-8,8-2-9,-3 2-6,2 8-2,-2-4-5,3 7-1,-4-3-3,6 5-1,-6-6-2,4 1-2,-2-8-1,2 0-2,0-7 0,0 0-2,3-14-1,0 0-2,0 0-2,0 0 0,-3-17-2,6-4-1,3-3 1,2-5-2,3-3 0,4-1-1,-1 1 1,4-2-1,1 4 2,0 3-1,2 3-1,-2 3 0,2 3 1,1 6-1,-1 2 1,-2 5 0,0 4-1,0 5 0,-1 4 1,-2 4-1,-3 5 0,-2 4 2,-3 3-2,0 1 2,-5 3-1,-1-3 1,-4 2-1,-1 1 2,-2-3-1,0 1 1,-3-6 0,2 1 1,0-3-1,1-1 0,5-17 0,-11 24-1,11-24-2,-10 15-1,10-15-4,0 0-4,0 0-10,0 0-13,0 0-24,0 0-50,14-11-9,-4-5-2,8 3 1</inkml:trace>
          <inkml:trace contextRef="#ctx0" brushRef="#br0" timeOffset="183286.4049">3713 8413 69,'-18'2'86,"4"-2"4,14 0 2,-14-5-34,14 5-9,0 0-11,25-1-8,-6-4-4,9 3-4,2-1-3,5 5-5,3-7-2,2 5-5,-1-2-2,1 1-2,-5-3-1,-2 1-3,-2 0-2,-6-3-3,-2 7-7,-9-7-9,1 7-15,-15-1-27,0 0-42,0 0-1,16 0 0,-16 0 2</inkml:trace>
          <inkml:trace contextRef="#ctx0" brushRef="#br0" timeOffset="182987.8018">4007 8249 75,'18'-16'89,"-18"16"1,0 0 5,0 0-42,0 0-4,-4 25-11,-7-9-7,5 8-3,-10-3-3,5 8-4,-5 0-6,5 1 0,-4 0-5,4-1 0,1-2-4,4-3 0,0 0-4,2-3 1,1-3 0,2-4-2,1-14 1,0 18-4,0-18-3,0 0-7,20-4-10,-10-12-15,11 8-22,-12-14-36,12 4-17,-10-9-1,2 3 3</inkml:trace>
          <inkml:trace contextRef="#ctx0" brushRef="#br0" timeOffset="183836.7981">4370 8043 48,'0'0'95,"0"0"-1,0 0 2,-16 17-32,5-1-19,7 11-8,-5-3-10,6 10-6,-7-4-6,5 4-3,-3-1-4,4 1 0,-4-4-4,1-1-1,-1-2-2,2-3-1,-1 0-3,-1-3 1,2-2-2,-4-3 1,1 3-2,-2-3 2,-1 0-1,12-16 3,-20 21 2,20-21 2,-15 13 2,15-13 3,0 0 0,0 0 1,0-21 1,0 21 0,18-30-2,-5 9-1,-1-2 0,6 4-3,-2-3-1,3 3-1,0 0-1,4 1-1,-4 0 1,2 4-3,1 1 0,0-3-3,2 3-2,-1-3-4,1 7-6,-5-6-7,7 8-8,-11-6-10,9 8-15,-24 5-21,21-10-24,-21 10 2,0 0 4</inkml:trace>
          <inkml:trace contextRef="#ctx0" brushRef="#br0" timeOffset="184227.4443">4232 8399 21,'0'0'80,"-17"2"5,17-2 4,0 0-25,0 0-9,0 0-8,0 0-9,22-7-7,-22 7-4,35 0-7,-17 5-5,6 3-5,-3 3-1,-1 2-4,0 4 0,-1 1-1,-5 3-1,-1 1-1,-2-1 0,-1 1 0,-2-4 0,-2 0 0,1-2-1,-7-16-1,12 22-6,-12-22-4,18 11-16,-18-11-30,21-5-51,-21 5-4,22-14-2,-22 14-4</inkml:trace>
        </inkml:traceGroup>
        <inkml:traceGroup>
          <inkml:annotationXML>
            <emma:emma xmlns:emma="http://www.w3.org/2003/04/emma" version="1.0">
              <emma:interpretation id="{AF03A04F-EF7F-465F-AA82-1620F9C04502}" emma:medium="tactile" emma:mode="ink">
                <msink:context xmlns:msink="http://schemas.microsoft.com/ink/2010/main" type="inkWord" rotatedBoundingBox="9225,13419 10402,13517 10346,14190 9169,14092">
                  <msink:destinationLink direction="to" ref="{E863E877-8F79-4443-87C4-78F2D298385C}"/>
                </msink:context>
              </emma:interpretation>
              <emma:one-of disjunction-type="recognition" id="oneOf15">
                <emma:interpretation id="interp75" emma:lang="en-US" emma:confidence="0">
                  <emma:literal>70</emma:literal>
                </emma:interpretation>
                <emma:interpretation id="interp76" emma:lang="en-US" emma:confidence="0">
                  <emma:literal>78</emma:literal>
                </emma:interpretation>
                <emma:interpretation id="interp77" emma:lang="en-US" emma:confidence="0">
                  <emma:literal>yo</emma:literal>
                </emma:interpretation>
                <emma:interpretation id="interp78" emma:lang="en-US" emma:confidence="0">
                  <emma:literal>70.</emma:literal>
                </emma:interpretation>
                <emma:interpretation id="interp79" emma:lang="en-US" emma:confidence="0">
                  <emma:literal>78.</emma:literal>
                </emma:interpretation>
              </emma:one-of>
            </emma:emma>
          </inkml:annotationXML>
          <inkml:trace contextRef="#ctx0" brushRef="#br0" timeOffset="181560.8309">5570 8482 9,'0'0'72,"0"0"4,0 0-3,3 21-32,-3-21-11,29 22-4,-10-12-7,7 4-2,-1-4-2,4 1 0,-3-5 0,1 2 0,-5-3 1,1 2-1,-6-4 1,1 5-1,-18-8 1,22 17 0,-22-17 0,7 27 1,-12-9 1,-3 4 0,-8-1-2,-2 5 2,-6-4-4,0 4 2,-4-4-1,0 2-2,-2-3-2,1 1 0,0-3 0,2 1-7,-3-1 5,3 0-8,1-3 2,4-2-4,1-1 4,5-5-7,16-8 1,-22 8-5,22-8-11,0 0-17,0 0-45,12-27-40,-12 27-5,12-34 3,-9 17-7</inkml:trace>
          <inkml:trace contextRef="#ctx0" brushRef="#br0" timeOffset="10072.493">6459 8454 1,'-3'-30'77,"3"30"16,0 0-27,0 0-38,0 0 4,0 0-3,-22 3-7,22-3-4,-32 25 0,10-10-1,4 6-1,-5-6 3,12 8-2,11-23 2,-15 36-4,15-36 1,6 36-3,-6-36-1,25 36-3,-25-36-3,31 32 0,-10-18-5,-1-10 3,0-2-4,5-8 1,-3-10-1,3-5 0,-3-6 1,1-4-2,-5-3 2,-5 2-3,-4 3 4,-6 4-3,-6 5 3,3 20-2,-22-16 2,22 16-1,-43 16 1,16 2 2,0 2 0,0 3 2,-2-1 1,7 3 0,-1-7 0,7 3 2,16-21-2,-22 33-3,22-33 1,-5 34-2,5-34-1,12 34 0,-12-34-1,38 27-1,-13-22 1,6-3-1,5-9 1,0-4-1,2-5 0,-4-6 0,-3-3 0,-8-2 0,-7-3-1,-10 5 1,-8 3 0,2 22 0,-31-27-1,6 25 2,-4 6 1,-7 7 2,0 10 0,2 1-1,0 5 1,10 0-1,6 3-6,6-10-10,21 3-29,-9-23-84,36 2-7,-4-13 1,2-12-6</inkml:trace>
        </inkml:traceGroup>
      </inkml:traceGroup>
    </inkml:traceGroup>
    <inkml:traceGroup>
      <inkml:annotationXML>
        <emma:emma xmlns:emma="http://www.w3.org/2003/04/emma" version="1.0">
          <emma:interpretation id="{14236B93-7C27-4910-8402-C2F5B796FE08}" emma:medium="tactile" emma:mode="ink">
            <msink:context xmlns:msink="http://schemas.microsoft.com/ink/2010/main" type="paragraph" rotatedBoundingBox="6980,15016 23487,15047 23485,16441 6977,164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0FE7D1-EC61-443F-8D40-9748D17F17F5}" emma:medium="tactile" emma:mode="ink">
              <msink:context xmlns:msink="http://schemas.microsoft.com/ink/2010/main" type="inkBullet" rotatedBoundingBox="6980,15180 7975,15182 7974,15911 6978,15909"/>
            </emma:interpretation>
            <emma:one-of disjunction-type="recognition" id="oneOf16">
              <emma:interpretation id="interp80" emma:lang="en-US" emma:confidence="0">
                <emma:literal>L</emma:literal>
              </emma:interpretation>
              <emma:interpretation id="interp81" emma:lang="en-US" emma:confidence="0">
                <emma:literal>x</emma:literal>
              </emma:interpretation>
              <emma:interpretation id="interp82" emma:lang="en-US" emma:confidence="0">
                <emma:literal>"</emma:literal>
              </emma:interpretation>
              <emma:interpretation id="interp83" emma:lang="en-US" emma:confidence="0">
                <emma:literal>I</emma:literal>
              </emma:interpretation>
              <emma:interpretation id="interp84" emma:lang="en-US" emma:confidence="0">
                <emma:literal>*</emma:literal>
              </emma:interpretation>
            </emma:one-of>
          </emma:emma>
        </inkml:annotationXML>
        <inkml:trace contextRef="#ctx0" brushRef="#br1" timeOffset="279123.9694">3243 10673 58,'11'-17'90,"-11"17"-3,0 0 4,7-20-48,-7 20-3,17-1-12,1 4-7,-2-5-7,9 6-3,3-6-1,8 4-2,3-4-2,4 2-1,3-3-2,2 3-1,3-3 0,-1 1-1,-1-1 0,-2 1-1,-4 2 1,-2 0-2,-4 0 0,-3 2-3,-2-1-6,-5 1-5,0 3-9,-6-7-16,3 9-30,-7-7-27,-2 1 5,-15-1-6</inkml:trace>
        <inkml:trace contextRef="#ctx0" brushRef="#br1" timeOffset="278593.8513">3382 10478 52,'0'0'88,"-5"-21"-3,5 21 1,-6-24-47,6 24-4,6-20-5,-6 20-7,18-24-4,-2 13-2,2-4-3,4 2 0,0-3-3,7 2 0,1-2-2,4 3-1,3-1-1,4 3-3,1 1 2,3 4-1,1 1-1,0 3-2,1 2 1,-1 2-2,-1 0-1,-2 1-3,2 1-3,-4 0-3,-2 2-7,-8-6-11,0 10-17,-14-9-28,-2 7-26,-15-8-2,0 0 1,-15 19 1</inkml:trace>
        <inkml:trace contextRef="#ctx0" brushRef="#br1" timeOffset="279644.2246">3890 10138 52,'2'-24'80,"-2"24"1,18-13-1,-18 13-48,33 0-4,-14 3-4,8 7-10,-1 1-4,3 3-6,0 6 1,-2-1-4,-2 3 0,-2 2 2,-1 3-2,-3 0 3,-3 1-1,0 2 2,-8-3-4,-1 4 3,-4-4-1,-5 1 1,-4-2-1,-5 0 1,-5-2 0,-4 0 1,-4-4 2,-1 1 1,-5-3 2,1 1 0,-5 0-1,5 2-6,-1-2 4,3 0-7,3-1 2,2 1-8,6-1-4,3-1-11,10-1-17,3-16-41,1 24-18,-1-24 0,24 13-5</inkml:trace>
      </inkml:traceGroup>
      <inkml:traceGroup>
        <inkml:annotationXML>
          <emma:emma xmlns:emma="http://www.w3.org/2003/04/emma" version="1.0">
            <emma:interpretation id="{02C80BF9-F1E7-4314-8C6C-C12F43916C77}" emma:medium="tactile" emma:mode="ink">
              <msink:context xmlns:msink="http://schemas.microsoft.com/ink/2010/main" type="line" rotatedBoundingBox="8631,15019 23487,15047 23485,16441 8628,16413"/>
            </emma:interpretation>
          </emma:emma>
        </inkml:annotationXML>
        <inkml:traceGroup>
          <inkml:annotationXML>
            <emma:emma xmlns:emma="http://www.w3.org/2003/04/emma" version="1.0">
              <emma:interpretation id="{F9DD1277-D0F1-4076-A840-31EB28448DB9}" emma:medium="tactile" emma:mode="ink">
                <msink:context xmlns:msink="http://schemas.microsoft.com/ink/2010/main" type="inkWord" rotatedBoundingBox="8631,15057 9685,15059 9684,15966 8629,15964"/>
              </emma:interpretation>
              <emma:one-of disjunction-type="recognition" id="oneOf17">
                <emma:interpretation id="interp85" emma:lang="en-US" emma:confidence="0">
                  <emma:literal>K</emma:literal>
                </emma:interpretation>
                <emma:interpretation id="interp86" emma:lang="en-US" emma:confidence="0">
                  <emma:literal>Y</emma:literal>
                </emma:interpretation>
                <emma:interpretation id="interp87" emma:lang="en-US" emma:confidence="0">
                  <emma:literal>k</emma:literal>
                </emma:interpretation>
                <emma:interpretation id="interp88" emma:lang="en-US" emma:confidence="0">
                  <emma:literal>r</emma:literal>
                </emma:interpretation>
                <emma:interpretation id="interp89" emma:lang="en-US" emma:confidence="0">
                  <emma:literal>y</emma:literal>
                </emma:interpretation>
              </emma:one-of>
            </emma:emma>
          </inkml:annotationXML>
          <inkml:trace contextRef="#ctx0" brushRef="#br1" timeOffset="280808.4462">4904 10648 64,'0'0'87,"-10"-18"-3,10 18 5,13-16-44,4 11-6,-2-4-9,9 1-10,-2-3-4,9 1-5,-3-1-3,4 0-3,-3-2-2,3 2 0,-3-2-3,-2 3 1,-3 2-3,-5 0-2,-1 5-4,-18 3-3,25 2-9,-25-2-13,10 14-22,-10-14-37,-7 27 3,-1-12-4,-3 1 8</inkml:trace>
          <inkml:trace contextRef="#ctx0" brushRef="#br1" timeOffset="280504.2507">5017 10261 53,'0'0'75,"-8"17"3,5-2-16,3-15-19,-2 30-4,2-30-5,2 31-5,-2-31-4,2 27-3,-2-27-4,-2 25 0,2-25-3,-5 29 0,-1-13-3,3 5 0,-4-2-2,6 7 0,-4-1-2,2 2-1,-2 4 0,5 1-5,-2-2 3,2-1-5,-1-4 3,1 1-5,0-5 5,0-4-6,0-17 4,0 19-1,0-19-1,0 0-3,0 0-3,0 0-4,0 0-9,0 0-6,0 0-13,-4-22-15,4 22-26,8-19-21,-8 19 0,5-22 2</inkml:trace>
          <inkml:trace contextRef="#ctx0" brushRef="#br1" timeOffset="281106.6604">5030 10612 53,'0'0'85,"0"0"-4,-6 18 5,6-18-36,12 16-7,-12-16-6,26 24-12,-26-24-2,32 29-9,-18-16 0,5 6-5,-4-3-2,1 3-4,-3-3 0,-1 1-1,0 1-3,-3-4-3,4 2-7,-13-16-8,27 28-20,-27-28-42,30 9-20,-14-10-1,4-6-1</inkml:trace>
          <inkml:trace contextRef="#ctx0" brushRef="#br1" timeOffset="281789.5153">5492 10072 36,'0'0'79,"6"-20"0,-6 20 3,21-24-43,-7 8 1,9 6-7,-4-3-6,10 8-5,-7-1-3,5 8-2,-3 2-4,0 9 0,-5 5-2,-1 6 0,-7 0-5,0 6 2,-7 2-4,-4 2 0,-7-1-2,-2-1 1,-7-5-2,-4-1 0,-4-2 0,-4-5 0,-1-8 0,-3-1 0,0-7 0,3-5-2,0-4 0,5-5 0,7 0 0,1-2-1,16 13 0,-16-24 1,16 24 1,0-15 1,0 15 2,17 0-1,-2 5 2,6 5 1,3-1 0,6 4 0,4-2-1,1 1-1,1-1 0,3 0-1,-2-1-1,-2-2 0,-3-2-3,-2 0-1,0 2-3,-6-4-9,2 4-16,-26-8-40,30 6-31,-30-6-4,18 2-1,-18-2-4</inkml:trace>
        </inkml:traceGroup>
        <inkml:traceGroup>
          <inkml:annotationXML>
            <emma:emma xmlns:emma="http://www.w3.org/2003/04/emma" version="1.0">
              <emma:interpretation id="{5B7BA33A-F4A4-484C-8667-598924EBCEA7}" emma:medium="tactile" emma:mode="ink">
                <msink:context xmlns:msink="http://schemas.microsoft.com/ink/2010/main" type="inkWord" rotatedBoundingBox="10304,15284 13415,15290 13413,16165 10302,16160"/>
              </emma:interpretation>
              <emma:one-of disjunction-type="recognition" id="oneOf18">
                <emma:interpretation id="interp90" emma:lang="en-US" emma:confidence="0">
                  <emma:literal>selected</emma:literal>
                </emma:interpretation>
                <emma:interpretation id="interp91" emma:lang="en-US" emma:confidence="0">
                  <emma:literal>Selected</emma:literal>
                </emma:interpretation>
                <emma:interpretation id="interp92" emma:lang="en-US" emma:confidence="0">
                  <emma:literal>"selected</emma:literal>
                </emma:interpretation>
                <emma:interpretation id="interp93" emma:lang="en-US" emma:confidence="0">
                  <emma:literal>"Selected</emma:literal>
                </emma:interpretation>
                <emma:interpretation id="interp94" emma:lang="en-US" emma:confidence="0">
                  <emma:literal>greeted</emma:literal>
                </emma:interpretation>
              </emma:one-of>
            </emma:emma>
          </inkml:annotationXML>
          <inkml:trace contextRef="#ctx0" brushRef="#br1" timeOffset="284355.7308">6954 10418 71,'-3'19'83,"0"3"4,-2 4-2,3 7-42,-4 1 0,6 7-13,-6-6-3,6 5-10,-5-4 1,3-1-5,-3-5 0,2-1-5,-2-7-1,2-3 0,0-3-2,3-16-1,-5 23-2,5-23 0,0 0-1,0 0 0,0 0-1,0 0-1,0 0 1,3-19-3,1 1 2,0-6-2,3-3 0,-1-2 2,2 2-5,2 0 6,1 3-5,-1 0 6,1 6-6,-11 18 7,24-21-5,-24 21 2,22-6 1,-22 6 0,21 3-1,-21-3 2,18 8-1,-18-8 1,15 13-1,-15-13 1,0 0 0,16 13 0,-16-13 1,0 0 0,0 0-1,0 0 1,0 0 0,0 0 0,0 0-1,0 0 1,0 0-2,7 14 1,-7-14 1,0 0-2,0 0 1,0 0-6,-3 16 2,3-16-8,0 0 1,0 0-10,0 0-5,0 0-16,0 0-27,0 0-31,0 0 0,0 0 2</inkml:trace>
          <inkml:trace contextRef="#ctx0" brushRef="#br1" timeOffset="286551.9659">6850 10617 30,'0'0'80,"13"-19"1,-13 19-2,10-14-37,-10 14-7,0 0-6,-2-16-9,2 16-6,0 0-2,-16 3-1,16-3-3,-24 8 1,7-3 0,2 1 1,-4 1-1,3 1 1,-5-4-2,5 3 1,-1-1-2,2 0 1,1 1-2,14-7-1,-22 9-2,22-9 0,0 0-1,-7 15-1,7-15 0,18 6 0,-4-3 1,5 1-2,2 0 3,0 1-4,4 0 6,1 5-5,-2-1 4,0 6-4,-3-3 6,-1 6-4,-2 0 3,0 2 0,-7 1 0,-2 0 0,-1 1-1,-1 1 0,-6-3 0,1 3 1,-4-6-2,-2 3 2,-4-6 0,0 0 0,-7-4 0,-1-2 0,-3-5-2,-2-1 1,-1-4-1,-2-3-1,-3-3-1,0 0 0,-2-3-1,5 0 2,-2 1-2,2-1 0,4 2 0,-1-1-1,5 2-1,0-2-4,16 10-2,-19-20-8,19 20-10,-4-23-19,19 14-61,-6-6-5,11 4-4,-1-5 1</inkml:trace>
          <inkml:trace contextRef="#ctx0" brushRef="#br1" timeOffset="287267.0744">7020 10844 36,'0'0'77,"0"0"3,0 0 0,0 0-36,0 0-7,0 0-9,17 5-7,-17-5-5,20-13-6,-20 13-2,27-17-4,-11 4 0,1 2-4,1-4 1,-4 1-1,1 0 0,-4-2 1,-5 0-4,-3 0 6,-3 16-6,-11-26 8,-3 16-5,-2 4 7,-7 1-1,1 7 6,-4 3 0,4 6-3,-2-2 7,3 7-6,2-3 6,5 8-7,1-5 3,5 6-5,2-4 2,2 4 0,3-3-2,4 5 1,0-3-3,5 2 1,0-3-3,5 3 2,0-6-2,4 1 0,3-4-1,2-3 0,2-3-1,3-4-1,0-3 0,2-4-4,-2-2-4,-3-6-5,3 1-11,-8-7-15,7 6-34,-12-12-35,4 4-3,-10-10 1,5 2-2</inkml:trace>
          <inkml:trace contextRef="#ctx0" brushRef="#br1" timeOffset="287657.2233">7462 10205 137,'-9'30'103,"-2"-6"0,4 11 0,-7 2-58,9 14-2,-9-6-10,9 11-6,-5-6-7,7 1-8,-2-5 1,5 0-8,-1-4 2,1-2-5,1-6 0,1-1-4,0-7 2,-1-2 0,1-4-2,-1-5-1,3-1-4,-4-14-8,6 16-13,-6-16-25,14-1-58,-14 1-4,18-20-2,-9 4 0</inkml:trace>
          <inkml:trace contextRef="#ctx0" brushRef="#br1" timeOffset="288193.9494">7510 10870 122,'0'0'97,"0"0"-2,0 0-3,24-2-60,-24 2-6,34-8-9,-15 2-7,2 1-4,1-3-3,-1 2-2,0-4-2,0 0-1,-2-1 0,-3-1-3,0 0 1,-5-4 0,-3 2-1,-3-2 1,-10 2-2,-1-2 6,-9 3-2,-1 3 9,-6 2-2,-2 5 5,-5 5 1,2 4 1,-3 2 5,4 8-3,-1-3 4,6 6-5,0-1 1,7 6-3,1-5 1,8 5-3,4-2-1,5 2-2,4-2-1,5 1-1,5-4-1,3 0-1,3-3-1,3-3 0,0-2-2,2-5-4,3-1-6,-4-5-6,6 2-14,-8-13-25,7 6-56,-9-9-1,3 2-3,-4-7 1</inkml:trace>
          <inkml:trace contextRef="#ctx0" brushRef="#br1" timeOffset="288604.1255">8086 10760 110,'0'0'100,"-19"-21"2,1 11 1,18 10-58,-37-1-3,20 10-8,-11-4-7,6 11-8,-5-3-1,6 8-6,0-4-2,5 4-1,4 0-3,4 1 0,4-1-2,6 1 1,4-1-3,4 0 2,4-2-2,2-3 0,5-2-1,3-3 0,5-3-1,0-3-2,1-2-1,4-4-3,1-2-4,-3-7-8,8 4-9,-12-14-18,12 8-35,-11-15-33,5-1-1,-7-13 1,3-2 4</inkml:trace>
          <inkml:trace contextRef="#ctx0" brushRef="#br1" timeOffset="289182.2874">8044 10560 174,'0'0'117,"-24"-2"-5,24 2 3,15-9-72,13 10-4,4-9-10,13 5-10,6-5-7,10 3-4,3-4-2,6 1-3,5-4-2,-1 1-6,-1 0-3,-2-5-13,2 6-15,-14-10-47,7 7-32,-17-8-4,1 8 0,-12-3-5</inkml:trace>
          <inkml:trace contextRef="#ctx0" brushRef="#br1" timeOffset="288901.0237">8484 10338 173,'-10'25'108,"-4"1"-2,9 15-6,-6-6-60,12 17-2,-5-6-9,5 7-12,-1-5-1,5 1-8,-3-4-1,2-2-6,0-3 2,0-5-6,0-6 0,-1-7-3,2 1-4,-5-23-9,9 25-14,-9-25-26,0 0-53,0 0 0,15-25-3,-20-1 2</inkml:trace>
          <inkml:trace contextRef="#ctx0" brushRef="#br1" timeOffset="289741.9766">8741 10971 136,'0'-16'99,"0"16"1,16-18-6,-2 8-67,9 9-6,-1-4-4,5 3-8,1 1-6,0-1-1,-2 1-1,-1-1 0,-2-1-2,-4-2 2,-5-1-1,-14 6 1,15-21-1,-15 21 0,-5-27 1,-8 11 0,-4 1 3,-7 2 2,-5 1 4,-3 5 0,-5 3 4,4 5 1,-4 2 1,6 8 0,1 2-2,9 5-2,0 1-3,10 2 0,3 1-4,7 4 0,4-2-2,5 0-1,6 0-1,4-4-1,9-2-2,0-4-4,12 1-6,-4-7-11,14 5-17,-9-15-33,16 5-40,-6-11-4,6 7 0,-7-14 3</inkml:trace>
          <inkml:trace contextRef="#ctx0" brushRef="#br1" timeOffset="290273.7299">9489 10873 97,'-21'-8'105,"-1"2"2,-7-7 2,5 11-54,-13-7-12,10 10-5,-13-4-10,7 9-6,-6 2-5,9 7-4,-2 1-4,8 6 0,3 1-4,7 2 0,7-1-2,7 2-1,7-4-1,7-3-1,5-1 0,5-4-1,5-6 0,2-3-2,4-7 0,0-7-2,2-6 1,-1-7-3,1-8 2,-2-9-2,0-5 1,-1-14 2,0-6-6,-6-9 6,3-3-5,-7-3 6,-2 7-1,-3 4 6,-6 13 0,-3 15 5,-9 17 4,-1 23 1,-13 16 1,1 19 1,-3 10-3,2 9-1,-3 7-1,7 3-7,1-2 2,5-1-7,4-6-1,3-6-11,2-1-6,-3-14-26,11 4-61,-9-16-11,8 2-5,-13-24 0</inkml:trace>
        </inkml:traceGroup>
        <inkml:traceGroup>
          <inkml:annotationXML>
            <emma:emma xmlns:emma="http://www.w3.org/2003/04/emma" version="1.0">
              <emma:interpretation id="{7A5CEBD3-3275-41A2-A447-F3F295A8F418}" emma:medium="tactile" emma:mode="ink">
                <msink:context xmlns:msink="http://schemas.microsoft.com/ink/2010/main" type="inkWord" rotatedBoundingBox="14000,15417 16108,15421 16106,16427 13998,16423"/>
              </emma:interpretation>
              <emma:one-of disjunction-type="recognition" id="oneOf19">
                <emma:interpretation id="interp95" emma:lang="en-US" emma:confidence="1">
                  <emma:literal>paths</emma:literal>
                </emma:interpretation>
                <emma:interpretation id="interp96" emma:lang="en-US" emma:confidence="0">
                  <emma:literal>Paths</emma:literal>
                </emma:interpretation>
                <emma:interpretation id="interp97" emma:lang="en-US" emma:confidence="0">
                  <emma:literal>pathos</emma:literal>
                </emma:interpretation>
                <emma:interpretation id="interp98" emma:lang="en-US" emma:confidence="0">
                  <emma:literal>Pathos</emma:literal>
                </emma:interpretation>
                <emma:interpretation id="interp99" emma:lang="en-US" emma:confidence="0">
                  <emma:literal>path</emma:literal>
                </emma:interpretation>
              </emma:one-of>
            </emma:emma>
          </inkml:annotationXML>
          <inkml:trace contextRef="#ctx0" brushRef="#br1" timeOffset="291294.3661">10446 10851 79,'0'0'87,"0"0"-2,0 0 1,-6 27-50,0-5-4,4 12-4,-9 1-7,6 10-1,-8 1-3,5 4 1,-6-4-2,4 2-1,-4-10-4,3-3 1,-1-7-4,4-8 1,8-20-3,-12 18-1,12-18-2,-5-14-1,3-9 0,4-9-1,0-9 1,1-9-2,0-6 1,3-5-1,2-1 2,2 1-3,3 2 2,1 6 2,5 9-5,0 7 5,2 8-5,0 8 4,0 10-2,3 6 4,-4 12-4,3 6-3,-2 6 6,-1 5-5,0 5 6,-1-1-5,-5 3 3,-3 1 0,-4-5 4,-6-2 1,-7-2 1,-4-4 1,-7-6 0,-4-1-1,-5-7 0,-4-2-2,-5-6-2,1-2-1,-1-3-1,2-1-1,1-2-2,1 1-2,4 2-3,6-1-5,7 7-9,0-4-11,14 6-21,0 0-35,0 0-27,6 14 0,13-4 1</inkml:trace>
          <inkml:trace contextRef="#ctx0" brushRef="#br1" timeOffset="291792.4748">11055 10902 108,'3'-21'99,"-6"5"0,-8-3 4,-3 11-49,-12-5-11,2 13-10,-9-2-9,2 12-7,-4 3-4,5 4-3,1 4-5,7 3-1,4 2-3,8-4 1,9 0-2,4-2 1,8-4-2,5-5 0,7-5-1,2-4-2,4-5 1,0-5-2,-1-5 2,0-5-1,-3-2 1,-4-3 1,-3 1 2,-6 1 0,-5 0 2,-1 7 1,-6 14 0,2-16 2,-2 16 0,0 0 1,-5 19-1,8-1 1,3 1-2,4 5 1,4-2-2,4 2-3,3-3-5,3-5-5,3-2-10,-6-9-13,9 1-22,-11-12-39,7 0-15,-9-15 1,3-2 0</inkml:trace>
          <inkml:trace contextRef="#ctx0" brushRef="#br1" timeOffset="292359.9309">11062 10680 159,'-15'1'108,"15"-1"-2,24-5 1,-3-3-62,19 12-6,2-8-15,14 6-7,1-4-6,5 4-5,1-4-5,-3-1-7,3 2-8,-10-9-9,2 5-14,-16-11-28,4 5-36,-13-13-7,-1-1 5,-10-14-1</inkml:trace>
          <inkml:trace contextRef="#ctx0" brushRef="#br1" timeOffset="292234.9245">11423 10421 121,'0'0'101,"-16"0"4,16 0-1,-14 33-40,6-10-23,9 12-4,-2 0-8,4 8-8,0 0-4,5 4-6,-2-3 0,2 3-8,0-6 3,-1 1-7,-3-5 2,3-4-4,-2-2 2,-1-6-3,1-3-2,-3-7-3,4-1-10,-6-14-12,0 0-24,0 0-49,0 0-9,2-32 2,-7 7-1</inkml:trace>
          <inkml:trace contextRef="#ctx0" brushRef="#br1" timeOffset="292828.7046">11671 10339 135,'-20'40'101,"0"-3"0,8 9 3,-2-6-56,11 15-4,-5-7-10,8 7-10,-5-3-3,7-1-8,-4-7 0,4 0-7,-4-8 2,2-5-5,0-7 1,2-7-1,-2-17 0,0 0-1,14 10 0,-14-10-2,19-26 1,-4 4-2,-1-2 2,4-3-3,-1 1 1,2 2-2,-1 3 1,-2 6 0,2 7 0,-4 6 2,0 7-2,-14-5 2,26 27 0,-13-8 1,-4 3-1,2 2 0,-1 0 0,0-1 0,-2-2 0,-2-2 0,0-3 0,-2 0-2,0-2-2,-4-14-6,5 19-11,-5-19-18,7 15-51,-7-15-20,14 8-5,-14-8 0</inkml:trace>
          <inkml:trace contextRef="#ctx0" brushRef="#br1" timeOffset="293317.4042">12312 10737 159,'-18'-5'98,"-3"4"3,2 4-7,-7-1-59,6 10-9,-4-2-6,6 6-10,-1-5-1,6 7-4,13-18-1,-9 25-2,9-25 0,15 21-1,5-11-1,2-1 0,5 2-1,2-1 1,0 3-1,-2 0 1,-1 3-1,-6 0 3,-5 1 0,-4 1 2,-8-4 3,-1 5 2,-2-19 2,-18 27 1,0-15 2,-2 0 0,-7-7 0,-2 2-1,-3-6-3,1 1-1,-1-7-2,2 2-2,1-7-2,4-3-4,4 2-6,0-6-10,21 17-23,-33-26-73,33 26-5,-23-22-5,23 22-5</inkml:trace>
        </inkml:traceGroup>
        <inkml:traceGroup>
          <inkml:annotationXML>
            <emma:emma xmlns:emma="http://www.w3.org/2003/04/emma" version="1.0">
              <emma:interpretation id="{403BCA5D-0355-4F9B-A8A0-AACDBC4E7AA6}" emma:medium="tactile" emma:mode="ink">
                <msink:context xmlns:msink="http://schemas.microsoft.com/ink/2010/main" type="inkWord" rotatedBoundingBox="16681,15133 19502,15138 19500,15984 16679,15979"/>
              </emma:interpretation>
              <emma:one-of disjunction-type="recognition" id="oneOf20">
                <emma:interpretation id="interp100" emma:lang="en-US" emma:confidence="1">
                  <emma:literal>become</emma:literal>
                </emma:interpretation>
                <emma:interpretation id="interp101" emma:lang="en-US" emma:confidence="0">
                  <emma:literal>became</emma:literal>
                </emma:interpretation>
                <emma:interpretation id="interp102" emma:lang="en-US" emma:confidence="0">
                  <emma:literal>Become</emma:literal>
                </emma:interpretation>
                <emma:interpretation id="interp103" emma:lang="en-US" emma:confidence="0">
                  <emma:literal>becoml</emma:literal>
                </emma:interpretation>
                <emma:interpretation id="interp104" emma:lang="en-US" emma:confidence="0">
                  <emma:literal>becorne</emma:literal>
                </emma:interpretation>
              </emma:one-of>
            </emma:emma>
          </inkml:annotationXML>
          <inkml:trace contextRef="#ctx0" brushRef="#br1" timeOffset="307102.222">13128 10120 69,'-5'-25'91,"5"10"6,0 15 2,-4-27-31,4 27-18,0 0-6,0 0-8,0 0-7,0 0-3,-15 24-5,14 2 0,-6 2-4,6 9 1,-6 2-2,6 5 1,-3-1-4,3 5 0,-2-3-2,1 1-1,-3-1-2,4 0 1,-3-5-3,1 0-2,-2-3 1,1-2-4,0-3 3,0-2-3,1-6 3,-2 0-4,2-5 3,-1-4-2,4-15 2,-6 17 0,6-17-1,0 0 0,0 0 0,0 0-1,-16-11 0,16 11 0,-8-18-1,8 18 0,-6-19 1,6 19-1,-5-24-2,5 10 7,1 0-7,3-2 6,-1-2-6,3-1 5,2 0-5,2-2 5,1 2-2,0-2-3,3 3 1,2 1 1,2 4 0,-2 0-1,3 4 1,-1 2-2,1 2 3,0 4-2,-1 2 1,-1 3-1,-1 2 0,0 2 1,-1 2 0,-15-10 1,24 25-3,-15-9 3,-1 0-1,0 3-1,-3 2 1,-2 0-3,-1 1 4,-2-1-3,-2 1 4,-1-1-4,-2 0 3,-1 0-1,-2-5 1,-2 1 1,-4-1-1,-2 0 1,-2-3-1,-4-2 1,-4-4-1,1-3-1,-4 0 0,2-6 0,0-1 1,1-2-3,1-3 2,2 2-1,6-1 0,-1-1-1,4 2-3,14 6-5,-20-13-8,20 13-8,2-18-19,1-2-38,20 13-51,-4-9 2,16 8-3,-3-6 4</inkml:trace>
          <inkml:trace contextRef="#ctx0" brushRef="#br1" timeOffset="307788.7746">13433 10774 109,'0'0'94,"0"0"1,0 0 2,20 14-48,-20-14-10,24-4-7,-24 4-6,33-12-4,-17 1-3,3 0-1,1-3-4,-1-1 1,-5 1-5,4-1 1,-6-1-5,0 2 2,-4 0-5,-8 14 1,6-21 0,-6 21-1,-8-16 1,8 16 1,-21-10 0,4 10 3,-6 4 0,-1 2 1,-3 3-1,0 4 1,-2 5-1,2 1-3,0 2 2,5 1-5,-1-1 4,6 1-4,2-2 3,6 0-4,1-2 3,6-2 0,4-2 0,-2-14-1,16 24-2,-2-13 2,4-4-2,2-1 1,3-3-1,1-3 1,1 0-2,2-6 0,-1 0 0,0-4-3,-1 0-5,-6-2-6,2 2-12,-10-8-26,10 10-74,-21 8-3,19-19-3,-19 19 1</inkml:trace>
          <inkml:trace contextRef="#ctx0" brushRef="#br1" timeOffset="308603.4385">14157 10552 150,'-9'-18'105,"9"18"-2,-18-13 0,2 5-47,16 8-7,-33 5-15,15 5-7,-7-2-7,2 6-3,-2 1-4,1 2 0,-2-1-2,5 5 1,2-4-1,3 6-2,0-2 1,5 3-4,-2-4 3,5 3-5,0-1 2,2-1-3,1-2 0,3-3 1,2-16-1,5 26 1,-5-26 0,16 17 0,-16-17 0,26 11 0,-10-7-1,3-3 0,0-1 0,5 0-1,2-1 0,-1-3-1,1 1-2,-1-3-2,1 1-5,-4-6-6,6 4-11,-12-10-19,12 12-48,-9-14-38,7 6-3,-7-11 1,7 7 0</inkml:trace>
          <inkml:trace contextRef="#ctx0" brushRef="#br1" timeOffset="309090.1765">14488 10569 231,'-20'-4'109,"0"4"4,-5-2-6,6 13-72,-10-4-4,8 10-9,-5 2-6,7 8-5,0-1 1,5 3-4,3-2 1,6-1-4,3-2 1,7-2-3,5-6 0,4-3 1,7-7-2,3-1 0,4-5-1,4-7 0,4-4-1,-1-8 2,-2-3-2,-2-5 1,-7-4-1,-5-2 2,-11-1-1,-7-1 3,-10 5-2,-10 6 0,-9 4 2,-3 8-1,-8 5 0,-1 9-1,-1 7-1,2 6 0,4 2-6,5 1-3,9 3-9,3-9-11,17 11-21,1-23-38,14 8-32,4-13-6,12 2 7,0-10-3</inkml:trace>
          <inkml:trace contextRef="#ctx0" brushRef="#br1" timeOffset="309841.5675">14686 10525 244,'-6'17'115,"-3"-2"-4,5 9-2,-5-4-73,12 12-7,-8-6-8,7 7-5,-7-2 1,5 4-5,-5-5 1,4 4-3,-4-10-1,2-3 0,-1-7-2,4-14-3,0 0-1,0 0-1,8-18 0,2-9 1,1-10-3,2-2 2,3-6-2,1-2 3,1 3-4,0 2 3,-1 4-3,-1 7-1,2 7 2,-2 8-2,0 7 0,-2 7 1,1 9 0,-1 5 1,-3 9-1,-3 5 2,-2 3-2,-1 4 0,-5 2 4,-1 0-3,-3-1 3,0-4-3,-3-1 3,1-5-3,1-5 3,5-19 0,-5 19-2,5-19 0,0 0-1,13-20 3,1-3-5,1-7 1,2-4-3,4-4 1,2 0-2,1-2 1,0 5-1,-4 3-2,-1 8 4,1 6 0,-4 10 1,-16 8 1,25 5 0,-25-5 2,16 30-2,-11-7 3,-2 5-2,-1 4-1,-2 0 3,-2 2-3,1-2 3,-1-2-3,-1-1 4,1-2-4,1-5 3,-1-4-5,0-2-4,2-16-9,2 19-12,-2-19-22,0 0-59,0 0-15,26-21-3,-18 2 4</inkml:trace>
          <inkml:trace contextRef="#ctx0" brushRef="#br1" timeOffset="310376.998">15302 10657 233,'0'0'114,"0"19"-5,0-19 0,0 0-76,29 23-8,-12-22-9,6 1-6,-1-7-6,2 2-2,1-8-2,1 1-1,1-6 0,-3-3-2,-5-2 1,-1 1 0,-2-1 2,-6-2-1,-6 3 1,-4 2 0,0 18 2,-24-19 1,4 17 3,-8 9 2,-5 4 2,1 10 2,-3 1 2,3 10-2,0-2 4,9 7-4,3-5 1,8 3-4,8-4 1,5 1-5,4-5 3,9-3-1,2-4-3,7-2 1,2-4 0,7-4-2,0-4 0,5-6 0,1-4-2,2-6 0,-1-4-1,-3-4-2,0 0-4,-8-4-6,-2 4-10,-10-4-19,6 13-87,-22 9-4,8-16-5,-8 16 2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9.00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84F1E6C-52C3-4084-9427-F6BD364A5D2B}" emma:medium="tactile" emma:mode="ink">
          <msink:context xmlns:msink="http://schemas.microsoft.com/ink/2010/main" type="writingRegion" rotatedBoundingBox="18902,13268 19343,13268 19343,13779 18902,13779">
            <msink:destinationLink direction="with" ref="{99EBA6A4-1971-401C-BF4E-539A8A829FD0}"/>
            <msink:destinationLink direction="with" ref="{0F27E43E-1A18-492F-B0AA-EE558A233792}"/>
          </msink:context>
        </emma:interpretation>
      </emma:emma>
    </inkml:annotationXML>
    <inkml:traceGroup>
      <inkml:annotationXML>
        <emma:emma xmlns:emma="http://www.w3.org/2003/04/emma" version="1.0">
          <emma:interpretation id="{0ACDBA2A-F9E0-41EE-8F67-36959D4B3331}" emma:medium="tactile" emma:mode="ink">
            <msink:context xmlns:msink="http://schemas.microsoft.com/ink/2010/main" type="paragraph" rotatedBoundingBox="18902,13268 19343,13268 19343,13779 18902,13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2EA950-34AC-4514-8720-6FBA1B280048}" emma:medium="tactile" emma:mode="ink">
              <msink:context xmlns:msink="http://schemas.microsoft.com/ink/2010/main" type="line" rotatedBoundingBox="18902,13268 19343,13268 19343,13779 18902,13779"/>
            </emma:interpretation>
          </emma:emma>
        </inkml:annotationXML>
        <inkml:traceGroup>
          <inkml:annotationXML>
            <emma:emma xmlns:emma="http://www.w3.org/2003/04/emma" version="1.0">
              <emma:interpretation id="{FA408C20-7CD4-4085-8C6B-7FFF40D0D9F7}" emma:medium="tactile" emma:mode="ink">
                <msink:context xmlns:msink="http://schemas.microsoft.com/ink/2010/main" type="inkWord" rotatedBoundingBox="18902,13268 19343,13268 19343,13779 18902,13779"/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15366 8212 30,'9'-25'75,"-9"25"-2,0 0 4,0 0-46,0 0 3,27 16-8,-27-16-1,36 32-9,-6-10-7,-3 3 0,0 5-2,0-1 0,-2 5-2,-9-5 3,-7 7-1,-9-9 5,-9 9 1,-12-8 1,-3 3 1,-15-6-1,3 4 1,-9-8-4,7 1 0,-3-6-4,9-5-1,1-2-5,4-6-8,27-3-13,-37-7-25,37 7-56,-27-14-2,27 14-4,-34-24-4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7:09.23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1611BF-A95F-4918-95AC-F43B2BD65AF9}" emma:medium="tactile" emma:mode="ink">
          <msink:context xmlns:msink="http://schemas.microsoft.com/ink/2010/main" type="inkDrawing" rotatedBoundingBox="958,13807 1251,6192 3034,6260 2741,13876" hotPoints="2207,14990 1262,11137 1848,7213 2794,11066" semanticType="enclosure" shapeName="Ellipse"/>
        </emma:interpretation>
      </emma:emma>
    </inkml:annotationXML>
    <inkml:trace contextRef="#ctx0" brushRef="#br0">1127 0 29,'-21'33'20,"-4"1"2,2 5-7,-2 1 2,0 2-7,0-1 0,0 1 0,0-1 1,-2-1-4,-2 0-1,0-1 5,2-3-6,-2 1 7,4-1-4,-6 1 0,8 2 3,-8 1 1,8 8 2,-6 2-4,4 10 4,-1 3-5,-1 4 3,4 3-3,-6 5-4,9 2-1,-5-2-1,6-2 0,-2-2 0,2-2 0,3 1 0,-5 3 5,6 0-1,-2-2 1,-1 2-5,1-2 3,1 2-2,1 0 4,0 2-4,1-1-1,-1-3 0,-2 4 1,1 0 5,-1 0-3,0 0 1,1-2-2,1 2-2,1 2 0,3 2 2,1-4-3,2 0 0,1 2 1,3 0 0,0 2-1,4 0 5,-4-4-5,2-2 2,0 2-2,0 0 2,0 2-2,-3-2 2,-1-2-1,-2 2 1,1-4 0,-1 0-3,2-2 2,2-3-3,0-5 2,8 1-2,0 0 1,8-5-1,-1 3 2,6-2-1,-1-1 0,3 3 2,-2-2-3,1 1 3,-3 5-3,-1 3 0,-3-1 0,1 1 1,-3 2 0,-1 2-2,0 1 1,-1 1 1,1-6 0,0 0 2,1 4-1,3 1 1,-2-1-1,3 0 2,-1-2-3,1-1 0,-3-1-1,-1-2-2,1-1 2,-4-1-3,-4 1 4,0-1-3,-4 3 4,2-3 1,-2-3-1,2 1 2,0-5-3,0-6 3,4-6-4,1-5 2,1-3-2,4-1 0,3 4 0,1-1 1,7 6 1,0 2 0,2 4-2,2 4-2,0-2 3,0 2-3,0-4 3,-2-4-2,-6-5 0,1-3 1,-1-3 1,-2-2 1,1-3 2,-1-1 0,-1-2-1,1 0 0,1-4 0,-1 0-1,0-4 1,-15-19 0,33 25-4,-16-21 0,4-4 2,1-4-1,3-5 0,3-3 0,5-3-1,4-2 1,5-3 1,2-3-1,1 0 0,3-4-1,-2-2 1,2-5-1,-4-7 1,0-5-3,-1-8 2,-1-9 3,-2-4-2,-1-7 0,-1-6-1,-3-3 1,-2-6-2,-2-1 3,-6-4-2,0-6-4,-8-4 4,-2-2 3,-3-2-1,-5-5 0,-1-1-1,-2 1 2,-2 3-1,-4 4 0,0 8-1,-2 4-4,-3 7 5,-3 1-4,0 7 5,-3 4-2,-2 2 2,-3-2-1,-1 0 0,2-2 1,-1-2-1,1 0 1,4 0-2,-3 0 1,7 0 1,-3 4-3,6 6 3,-3 0 0,3 7 0,0 3 1,-4 1-1,3 2 1,-5 2-1,3-2 2,-3 3-2,2-1 1,-1-2-2,3 2 1,1 2-1,1 0-1,-2 4 0,2 0 0,1 2 0,-1 3 0,0-1 0,-2 6 0,4-5 1,-1 5-3,1-2 3,-2-7-1,4 1 2,0-2-2,0 0 1,4-4 0,-2 2 0,2 0-1,0 2 0,0 4 1,-2 1-1,0 3 0,0 2-1,-2 1 1,-2-2 1,2 3-1,-2-3 2,1-1-3,1 0 2,-2-3-2,2 1 3,-2 2-3,2-3 2,-2 3-2,0 1 2,1 3-1,-1 1 1,0 4-1,-2 1 1,0-5 2,2 0-5,-1 3 4,1-5-7,2 1 7,2-3-6,2 1 5,4-3-4,-1 5 0,3 1 3,2 0-2,-1 1 3,-1-3-2,2 5 1,-1-5 0,-1-1 0,0-1 0,1 1 0,-1-5 1,2-1-2,1 2 0,-1-5 2,-1 5-2,3 0 0,-4 0 1,-1 3-1,-1 1-1,0 3 3,-4 2-2,-2-1-4,2 1 4,-6-2-2,-2 1 0,0-1 1,-3-2 0,-1-1-1,-3-2 1,-1-1 3,-3 3-3,0-1 3,-3-1-1,1 3 0,-4 1-1,0 3 0,-6 4-1,0 2-1,-7 2-5,-3 10-6,-9-2-12,6 15-26,-10 5-57,-4 7-2,0 15-3,-13 2 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7:47.4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038771B-689E-4895-BC57-DBDA40B9AB7E}" emma:medium="tactile" emma:mode="ink">
          <msink:context xmlns:msink="http://schemas.microsoft.com/ink/2010/main" type="inkDrawing" rotatedBoundingBox="13369,12084 16832,12045 16833,12135 13370,12174" semanticType="underline" shapeName="Other">
            <msink:sourceLink direction="with" ref="{D20E2F34-9038-4528-A161-A959B45D4FF3}"/>
          </msink:context>
        </emma:interpretation>
      </emma:emma>
    </inkml:annotationXML>
    <inkml:trace contextRef="#ctx0" brushRef="#br0">0 27 6,'17'-4'24,"-17"4"0,18-6-2,-18 6-5,28-7 0,-28 7-1,35-6 2,-18 4-4,1 2-1,-18 0-5,32 6 1,-32-6-1,27 8-1,-27-8-2,31 7-3,-10-3 1,2 0-2,6 0 1,2-4-1,5 2 1,1-2-2,5 0 2,-1-2 0,1 2-1,-2 0 1,3 0-3,-3 2 2,3 0-2,-3 0 2,2-1-4,3 1 1,-1 2 0,4-2-1,-2 2 1,4-4-1,-2 2 2,0 0-3,0-2 4,2 2-1,-3-2 0,1 0 0,0 2 0,-2 0 1,4 0-2,0-1 2,2 1-3,0 0 2,0 0-1,-2-2 0,0 0 0,-2 0 0,-4 0 0,-3-4 1,-1 2 1,-4-1-1,3-1 3,-4 0-3,-1 0 3,-1-2-1,0 1 0,1 1-1,-1-2-1,-2 2 2,-2 0-1,-1 0 2,-3 1-3,2 1 4,-2 0-2,-2 0 2,1 0 0,-3 0-1,4 0 0,-4 2-1,4 0 1,-4-2-3,4 2 3,-2 0-1,4 2 0,0-2 0,2 0-2,2 2 1,1-2 0,3 0 1,-2 0-2,3 0 2,-1 0-2,-2 0 3,-3-2-3,-3 2 2,-4 0-1,-1 0 0,-5 0 0,-17 0 0,29 2-1,-29-2-1,25 0 3,-25 0-1,23 2 1,-23-2-1,25 0 0,-25 0 1,23 0-1,-23 0 3,25-4-3,-25 4 3,23-2-3,-23 2 2,19-4-1,-19 4 0,23-2 0,-23 2-2,25-2 1,-7 4-3,-1-2 2,4 2-3,0 0 2,4 0-4,-4 0 0,3 0-2,-5 0-3,-2-2-4,0 0-13,-17 0-18,18-4-21,-18 4 43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7:48.1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20E2F34-9038-4528-A161-A959B45D4FF3}" emma:medium="tactile" emma:mode="ink">
          <msink:context xmlns:msink="http://schemas.microsoft.com/ink/2010/main" type="writingRegion" rotatedBoundingBox="16780,12328 13549,13818 13328,13339 16559,11849">
            <msink:destinationLink direction="with" ref="{A038771B-689E-4895-BC57-DBDA40B9AB7E}"/>
          </msink:context>
        </emma:interpretation>
      </emma:emma>
    </inkml:annotationXML>
    <inkml:traceGroup>
      <inkml:annotationXML>
        <emma:emma xmlns:emma="http://www.w3.org/2003/04/emma" version="1.0">
          <emma:interpretation id="{50B4CD3E-BBA3-414A-A7A0-9064C6816DCD}" emma:medium="tactile" emma:mode="ink">
            <msink:context xmlns:msink="http://schemas.microsoft.com/ink/2010/main" type="paragraph" rotatedBoundingBox="16780,12328 13549,13818 13328,13339 16559,11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277BA4-1C6B-4A7F-91D6-9ACF5796F7FD}" emma:medium="tactile" emma:mode="ink">
              <msink:context xmlns:msink="http://schemas.microsoft.com/ink/2010/main" type="line" rotatedBoundingBox="16780,12328 13549,13818 13328,13339 16559,11849"/>
            </emma:interpretation>
          </emma:emma>
        </inkml:annotationXML>
        <inkml:traceGroup>
          <inkml:annotationXML>
            <emma:emma xmlns:emma="http://www.w3.org/2003/04/emma" version="1.0">
              <emma:interpretation id="{9525F26F-A785-4026-B0C4-813D615AF876}" emma:medium="tactile" emma:mode="ink">
                <msink:context xmlns:msink="http://schemas.microsoft.com/ink/2010/main" type="inkWord" rotatedBoundingBox="16780,12328 13549,13818 13328,13339 16559,11849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3105-1416 1,'-27'-21'0,"27"21"63,-18-24 5,18 24-43,-15-17-1,15 17 5,0 0-1,0 0-2,0 0-5,0 0-4,0 0-2,6 21-5,-6-21 1,13 20-6,-13-20 2,21 23-5,-21-23 2,29 23-2,-11-12-1,-18-11 0,30 31-2,-30-31 1,29 33-1,-29-33 2,20 30-2,-20-30 2,9 31-1,-9-31 1,2 29 1,-2-29 2,-13 27 1,13-27 1,-31 33 2,12-16-1,-1 4 3,-3-2-1,2 3 1,-2-5-2,4 2 0,1-5 0,18-14-2,-28 27 1,28-27-3,-23 21 1,23-21-3,-16 17 2,16-17-3,-2 21-5,2-21-6,10 21-2,-10-21-11,21 20-17,-21-20-41,0 0-19,27 23 3,-27-23-3</inkml:trace>
          <inkml:trace contextRef="#ctx0" brushRef="#br0" timeOffset="1559.6469">90 96 1,'0'0'15,"0"0"52,-2-23-42,2 23 5,0 0-3,0 0 1,0 0-5,0 0-3,0 0-5,0 0-1,0 0-3,0 0 3,-21 5-2,21-5-1,-15 24-1,15-24-6,-12 23 3,12-23-3,-8 25 3,8-25-5,-2 25 4,2-25-5,4 19 2,-4-19 2,0 0-3,14 17-1,-14-17 0,0 0 0,25-4-1,-25 4 2,23-15-2,-23 15 1,25-29-1,-14 12 4,1-4-3,-2 1 4,-1-5-2,-3 4 3,-2 2-2,0 2 5,-4 17-4,0-23 2,0 23 2,0 0 1,-25 2 0,25-2 1,-25 28 0,11-5 0,-3 4-1,3 8-3,1-2 1,3 1-4,1-1 0,5 0-3,0-4 1,2-2-4,4-4 3,0-6-1,-2-17 0,13 25 1,-13-25 0,22 4-1,-22-4 1,30-19-1,-12 3 1,1-9 0,0 0-1,-2-6-1,1-3 1,-3-3 3,-1 1-5,-5 1 7,-3 4-5,-6 6 5,-2 4-4,2 21 6,-21-17-3,4 21 0,-3 5 3,-1 7-3,-2 1 2,0 4-1,2 6-1,4-2-5,1-2 2,5-2-4,3-1 4,4-3-4,4 0 2,0-17-2,10 21 2,-10-21 1,19 10-2,-19-10 0,29 0-1,-12-10-1,0 3 0,-17 7 0,35-33 1,-20 10 2,-1-2-2,-3-2 3,-3 0-2,-6 2 5,-4 2-3,-6 6 5,8 17-5,-34-14 3,9 16 0,-2 8 0,-2 3 0,2 6-1,2 8-2,4-4-6,9 4 2,5-2-8,9 2-6,0-6-14,13 4-20,2-3-55,4-11 1,10 4-1,-2-13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8:00.72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076352-0C3D-4234-AB44-7551F833A9EA}" emma:medium="tactile" emma:mode="ink">
          <msink:context xmlns:msink="http://schemas.microsoft.com/ink/2010/main" type="inkDrawing" rotatedBoundingBox="15894,14152 16663,6387 18151,6534 17382,14299" hotPoints="17361,6182 17697,10556 16675,14822 16338,10448" semanticType="enclosure" shapeName="Ellipse"/>
        </emma:interpretation>
      </emma:emma>
    </inkml:annotationXML>
    <inkml:trace contextRef="#ctx0" brushRef="#br0">915-7099 21,'0'0'28,"0"0"3,-27-10-3,27 10-1,-21 8-4,21-8-1,-27 12-2,27-12-2,-31 13-4,12-7-3,2 3 2,-3-1-3,1 0 2,-2 1 0,0 1-2,0 3 1,1 3 0,-3 3-2,4 2-1,-6 4 0,6 6-3,-4-2 1,3 6-1,-1-7 0,2 5 0,4 0-1,-3-2 0,5-1 1,1 3 0,-1-2 0,3 5 2,-1 1-3,-1 5 1,-1 1 0,3 3 0,-3 4-1,-1 0 1,1 6-1,-1-3 0,3 1 0,1 0 0,-3 0 1,1 2-1,0-4-2,3 0 1,-1 0-2,1 2 2,-1-1 1,0-1 0,1 4 0,-1 2 1,-1-4 1,1 3-3,-2-1 3,3 0-5,-1 2 0,-1 1 0,1 1 0,2 0 0,-1 3 1,1 3 0,2 1 1,1 2-1,-1 0-1,2 1 2,2 1-4,0 2 3,2-6-4,0 4 4,-2-3-4,2-1 4,0 2-1,0 3 0,2-9 0,0 2 1,0 1-1,2 1 0,0 1-1,-1-1 0,3-2 0,-2 1 2,-2 5 0,2-2-6,-2 0 6,-2 3-4,0-1 3,0 0-4,0 2 6,0 0-6,0-6 2,0 1 5,2-1-5,0 0 3,-2 1-1,2-1 1,-1 0-4,-1-3 2,0 1-1,-1 3 0,-3-9 0,0 1 0,0-4 0,-2 0 1,0-6 0,1 2 1,-3-2-1,2 0 2,0 1-2,-1 1 3,-1 2-4,0-2 3,1 2-3,-1-2 3,0 0-2,1-2 1,-3-2 0,2-2 0,1 0 2,1-1-5,0 3 6,-2 0-6,3 0 3,-3 2-2,4 0 2,-2 4-3,0 0 1,3 2 3,-1-1-2,2-1 2,0 2-1,2-4 2,0 2-2,2-2 0,0 2-1,2-2 1,1-4-1,1 2 1,0 2 2,0 1-1,1 1 1,-1 0-4,0 0 4,2 2-4,-5-4 3,3-2-2,-4 2 0,0-4-2,0-2 2,-2-2 3,0 2-2,0-1 1,0-5-2,0-1 1,2-5 0,2 3 0,0-6-1,1-1 0,3-5 0,2 0 1,1-3-1,3-3 1,1-2-1,2-3 1,5-5-1,-1-1 1,4-4-2,2-4 2,2-2-1,-1-6-1,3-2 1,2-5-2,-2-2 3,1-6-3,-3-4 2,4 0-3,-2-4 4,0-2-2,1-5 2,-1-3-2,4-7 1,-3-6-1,3-7 1,2-12 0,-5-6-4,1-10 5,2-9-5,-5-2 5,1-6-4,-2-1 2,0 1-1,-4 4-1,-2 2 3,-2 6-4,-4-1 6,-1 7-2,-1-1 0,-1 1 1,1-3-1,-2-5 2,1-4-4,3-7 4,4-3-5,1-2 1,1-3 2,0-1 1,0 3 0,0-1 0,0 1 2,-2-3-3,0 3 2,-1-2-1,-3 3 1,0-3-2,1-3 2,-1 3-1,0 3 0,2-1 2,-3 5-2,-1-2 1,-1 4-3,-1 6 1,-1 6 0,-5 4 0,1 3 0,0 4 0,-4 1 1,-1 7 0,1 0 0,0 0 0,-2 2 0,0-2-1,0 1 1,0 7-2,-2 2 2,-2 1-2,-2 1 3,0 3-3,-3 0 3,-1 3-3,-4-1 2,3-2 1,1-1-4,-2 1 3,3 1-4,1-1 4,0 4-4,2 0 4,4 2-4,-2 4 1,0 4 2,0-2-2,1 4 2,-3 0-2,-2 1 3,-2-1-3,-1 2 4,-3 1-1,-3-1 1,-1 2-2,-1-1 1,4 3 0,-3-3 0,1 7 0,-1-1-1,3 6 1,-1 0 0,1 2 1,-1 4-2,1 2 0,0 2 1,-5 0-2,5 1 1,-3 1-1,16 17 0,-28-35 0,12 18 0,1-4 1,-1-2-2,3 2 2,-4-2-2,3 3 0,1-1-5,-1 2-7,14 19-17,-27-21-26,27 21-48,-21-8-5,21 8 1,-27 4-4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7:51.12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749C3E0-ECDE-443C-BB11-277CAF8BC776}" emma:medium="tactile" emma:mode="ink">
          <msink:context xmlns:msink="http://schemas.microsoft.com/ink/2010/main" type="inkDrawing" rotatedBoundingBox="13270,13765 17004,13809 17002,13938 13268,13895" shapeName="Other"/>
        </emma:interpretation>
      </emma:emma>
    </inkml:annotationXML>
    <inkml:trace contextRef="#ctx0" brushRef="#br0">0 3 1,'0'0'4,"0"0"64,19 10 0,-19-10-53,37 0 6,-12-2 2,2-2 1,5 2 0,-1 0-7,4 2 0,-6-4-4,5 6-2,-3-4-1,2 4-2,-3-2-1,1 0-3,4 0 0,-2 4-1,5-2 0,-1 4-2,5-1 0,0 3 1,4 0-2,3 3 2,-1-1-2,4 0 1,-2-1-2,2 1 2,1-1-2,-1-1 1,0 2 0,2-5 0,-2 3 0,0-4 0,-2 0 0,0 0 0,-4-2-1,2-2 0,-2 0 1,-3 0 1,3 0-1,-4 0 0,6 0-1,-1-2 2,1 0-1,2-2 0,0 2-1,4-2 1,-4 0 0,2 2 0,-2-1 1,0 1-2,0 0 1,0 2-1,-2 0 2,0 0-2,-4 0 1,2 0-2,-3 0 3,-1-2-3,-2 0 4,-3 0-1,1-2 0,-1 0 1,1 0 1,-1 1 1,1-1-1,1 0 0,-1 0-2,3 2 1,-5-2 0,5 2-1,-5-2 0,-1 3-1,-2-1 1,-1 0 0,-5 2 0,-2 0-1,-4 0 1,-3 0-2,-18 0 1,29 2-1,-29-2 0,21 2 0,-21-2 0,19 0 1,-2 1-1,1-1 1,7 0-1,3 0 0,7 0 0,5 0 0,3 0 0,1-3-1,0 3 0,-1-2 0,-3-2 1,-5 0-2,-5 0 2,-7 2-2,-3-2 0,-20 4-1,19-7-3,-19 7-3,0 0-9,0 0-9,0 0-29,0 0-20,0 0-5,0 0 20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0.3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A4004F6-2499-4F12-BDBC-4A3076C9FB4B}" emma:medium="tactile" emma:mode="ink">
          <msink:context xmlns:msink="http://schemas.microsoft.com/ink/2010/main" type="inkDrawing" rotatedBoundingBox="13197,10449 13324,11597 12811,11653 12684,10506" semanticType="verticalRange" shapeName="Other">
            <msink:sourceLink direction="with" ref="{01B298BD-D2C7-4F68-BE28-0BE1D3CA0388}"/>
            <msink:destinationLink direction="with" ref="{96692C27-F6B7-4AAC-B46C-A01B9DA7B94F}"/>
          </msink:context>
        </emma:interpretation>
      </emma:emma>
    </inkml:annotationXML>
    <inkml:trace contextRef="#ctx0" brushRef="#br0">0 763 26,'7'34'93,"-2"-4"0,11 10 2,-1 5-61,8-2-4,18 0 2,-1-11-9,12 4-1,-4-11-5,6-3-2,-7-8-1,1-5-3,-10-11-2,-2-7 0,-9-18-3,-4-7-1,-12-14-1,-6-8-1,-8-12-3,-6-7 1,-11-8 0,-5-3 1,-9-2-1,-4 2 0,0 5-1,-5 9-6,6 6-6,-1 1-13,16 17-17,-3 3-38,13 7-26,10 8-6,-2 1 2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6:46.45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FB665D-0B06-45E8-B2E8-D5A5DDB38128}" emma:medium="tactile" emma:mode="ink">
          <msink:context xmlns:msink="http://schemas.microsoft.com/ink/2010/main" type="writingRegion" rotatedBoundingBox="20057,14903 23918,14892 23921,16166 20061,16177"/>
        </emma:interpretation>
      </emma:emma>
    </inkml:annotationXML>
    <inkml:traceGroup>
      <inkml:annotationXML>
        <emma:emma xmlns:emma="http://www.w3.org/2003/04/emma" version="1.0">
          <emma:interpretation id="{24D4FDE5-0E13-41EB-BB6B-3A5CD3E9691E}" emma:medium="tactile" emma:mode="ink">
            <msink:context xmlns:msink="http://schemas.microsoft.com/ink/2010/main" type="paragraph" rotatedBoundingBox="20057,14903 23918,14892 23921,16166 20061,16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96C82-3620-4126-B348-6ED470DB85E1}" emma:medium="tactile" emma:mode="ink">
              <msink:context xmlns:msink="http://schemas.microsoft.com/ink/2010/main" type="line" rotatedBoundingBox="20057,14903 23918,14892 23921,16166 20061,16177"/>
            </emma:interpretation>
          </emma:emma>
        </inkml:annotationXML>
        <inkml:traceGroup>
          <inkml:annotationXML>
            <emma:emma xmlns:emma="http://www.w3.org/2003/04/emma" version="1.0">
              <emma:interpretation id="{7FAE7775-FFED-4127-AD30-D8B06816E3C8}" emma:medium="tactile" emma:mode="ink">
                <msink:context xmlns:msink="http://schemas.microsoft.com/ink/2010/main" type="inkWord" rotatedBoundingBox="20057,14903 23918,14892 23921,16166 20061,16177"/>
              </emma:interpretation>
              <emma:one-of disjunction-type="recognition" id="oneOf0">
                <emma:interpretation id="interp0" emma:lang="en-US" emma:confidence="1">
                  <emma:literal>non-shortest</emma:literal>
                </emma:interpretation>
                <emma:interpretation id="interp1" emma:lang="en-US" emma:confidence="0">
                  <emma:literal>noni-shortest</emma:literal>
                </emma:interpretation>
                <emma:interpretation id="interp2" emma:lang="en-US" emma:confidence="0">
                  <emma:literal>Non-shortest</emma:literal>
                </emma:interpretation>
                <emma:interpretation id="interp3" emma:lang="en-US" emma:confidence="0">
                  <emma:literal>neon-shortest</emma:literal>
                </emma:interpretation>
                <emma:interpretation id="interp4" emma:lang="en-US" emma:confidence="0">
                  <emma:literal>noon-shortest</emma:literal>
                </emma:interpretation>
              </emma:one-of>
            </emma:emma>
          </inkml:annotationXML>
          <inkml:trace contextRef="#ctx0" brushRef="#br0">62 57 13,'2'-23'54,"-2"23"-14,0 0-3,0 0-1,2-18-3,-2 18-5,0 0-2,0 0-3,0 0-2,0 0 0,0 0-1,0 0 0,-4 23 1,4-23-2,-3 29 2,-3-12-4,4 6 1,-4 0 0,4 6-5,-2-2 3,2 2-6,-1 0 3,1 1-4,-2 1 4,2 0-6,0-3 0,0 1-1,0-4-1,0-2 1,0-4-2,0-2 1,2-17 0,-2 22 0,2-22 1,0 0-2,0 0 0,0 0-1,-7-27 0,5 9-1,0-3 0,0-2-1,2-2 0,2 0-1,0-1 2,2-1 1,-1-2-6,3 2 3,2 2-5,0-2 4,1 4-4,1-2 4,1 4-4,1 0 1,1 4 3,1 0 0,-14 17 1,29-29 0,-29 29 0,29-23-1,-29 23 1,26-17 1,-26 17-2,25-8 2,-25 8-2,20-2 1,-20 2 0,0 0-1,19 14 1,-19-14 0,10 19 0,-10-19-1,5 29 2,-1-12-1,-2 2 0,-2 2 2,0 2 2,2 4-3,-2-2 3,-2 2-4,2-2 4,-2 0-3,-2-2 3,2 0-4,1-6-1,1-17-3,-8 29-5,8-29-6,-4 21-9,4-21-12,0 0-17,0 0-20,0 0-27,0 0 2,0 0 0,0 0 9</inkml:trace>
          <inkml:trace contextRef="#ctx0" brushRef="#br0" timeOffset="738.4907">603 45 1,'0'0'51,"-21"10"7,21-10 4,-21 17-30,21-17 1,-23 36 0,13-13-6,-4 4-1,7 4-5,-5-4 2,6 5-6,-3-5 3,5 6-6,2-8-2,2 3-6,2-5 2,2 0-1,2-1-2,3-5 0,-9-17-2,21 25 1,-21-25-1,27 7 1,-27-7 0,27-15-1,-27 15 2,23-36-2,-11 9 2,-3-6 1,-1-5-6,-2-2 4,-6-1-3,0 1 4,-4 4-2,-2 3 5,-5 4-5,-1 10 2,12 19 3,-29-21-1,29 21-1,-32-2-2,32 2-2,-33 12-1,33-12-1,-31 17 0,31-17-3,-29 25-2,18-6-3,11-19-13,-18 36-21,11-15-49,9 1-2,2-5-4,-4-17-1</inkml:trace>
          <inkml:trace contextRef="#ctx0" brushRef="#br0" timeOffset="1733.0746">778 82 1,'0'-23'51,"0"23"5,0 0 5,0 0-27,0 0-4,0 0-5,10 26-5,-10-6 4,3 3 0,-1 1-2,2 7-3,-6 0 2,4 5-4,-6-3 2,4 7-3,-2-7-4,-1 5-1,-1-5-1,0-3 1,-2-1-3,4-6 1,-2-4-1,2-1 0,2-18-2,0 0-2,0 0 2,-5-23-4,5-6 1,2-4-1,1-7-2,3-8 2,-2-2-6,4 2 4,-1 2-5,3 4 5,0 4-5,1 5 5,1 6-5,-1 6 2,-11 21 3,23-23-2,-23 23 2,25-4-1,-25 4-1,29 16 2,-29-16-2,31 26 2,-19-8 0,1 1 2,-1 2 3,-1 4-1,-7 0 2,2 0-4,-4 0 3,0 0-4,-4-2 4,0 2-5,-2-2-2,-4-4-6,4 6-4,-3-6-6,5 8-12,-8-10-13,14 8-20,-4-25-26,-2 31-1,2-31 3,0 0 3</inkml:trace>
          <inkml:trace contextRef="#ctx0" brushRef="#br0" timeOffset="2092.5551">1142 323 51,'0'0'74,"0"0"-3,0 0 2,0 0-29,0 0-20,0 0-6,0 0-6,17 6-4,-17-6-1,25-4-2,-25 4-4,27-2-7,-27 2-17,29-2-22,-29 2-30,32-9 0,-32 9-5,33-18 2</inkml:trace>
          <inkml:trace contextRef="#ctx0" brushRef="#br0" timeOffset="2630.0666">1611-9 64,'0'0'74,"-19"-13"-1,19 13 1,-25 6-47,25-6 1,-25 23-8,25-23-7,-25 30-2,15-12-1,10-18-3,-15 30-1,15-30-2,-4 25-1,4-25-3,10 27 2,-10-27 3,19 23-3,-19-23 4,29 25-3,-12-12 2,2 3-4,-19-16 6,35 32-7,-20-12 4,1 3-1,-5-2 4,-1 6-1,-4-1 4,-1 3 1,-7 0 1,2 2 2,-5-5-1,1 3 0,-8-6 0,3 0 0,-7-6-2,16-17 0,-33 22-2,14-19-2,-4-6-1,-2-3-2,0-10-2,2 1-3,-2-2-4,2-4-8,8 4-8,-7-6-13,22 23-21,-23-37-35,18 20-11,1-8 1,8-2 0</inkml:trace>
          <inkml:trace contextRef="#ctx0" brushRef="#br0" timeOffset="3286.81">1902-620 61,'19'1'73,"-19"17"0,2 11 0,-2 11-48,-2 8 4,6 7-5,-4 5-5,3 5 0,-4 0-1,2 2 2,-6-5-3,1 5 4,-6-8 0,1 6-4,-5-7 1,1 5-6,-3-3 1,1-1-6,1-5 1,3-2-5,-1-10-3,5-8 1,1-9 0,6-25 0,0 0-1,0 0 1,6-29 1,1-9-2,3-6-4,0-8 6,3-3-7,2 1 5,1 4-6,-1 6 5,-1 7-6,1 7 6,-1 11 0,-14 19-3,28-16 2,-28 16 1,25 16-1,-15 1 2,2 10 4,-5 3-5,-1 3 7,-2 5-5,-2-1 6,0 1-5,-2-1 5,0 1-4,-2-4-2,0-3 2,-6 0-1,4-2-1,-1-5-3,-1-4-7,6 3-13,0-23-21,0 0-53,0 0-3,0 0-4,0 0-1</inkml:trace>
          <inkml:trace contextRef="#ctx0" brushRef="#br0" timeOffset="3735.9001">2229 126 115,'-24'23'82,"17"-2"1,-5 6-5,1 2-57,7 8-3,-2-3-1,6 3-8,-2-5-1,10 1 2,-6-10-1,5-3 3,-7-20-4,22 15 0,-22-15 0,28-15-2,-10-5-1,-3-3 0,-1-6-2,-5-5 0,-1-5-4,-4 3 6,-8-3-2,-4 6 5,-7 5-3,-2 6 3,-8 7-3,3 13 3,-5 6 4,4 9-7,2 9 2,0 3-9,6 5-3,-1-1-15,12 6-11,-3-12-28,13 0-39,-6-23-1,19 25-2,-19-25 4</inkml:trace>
          <inkml:trace contextRef="#ctx0" brushRef="#br0" timeOffset="4157.8058">2419 143 65,'-8'25'80,"6"8"3,-3 0-4,1-1-35,4 9-16,-4-8-3,8 3-9,-8-7 0,6 2 3,-6-8-1,4 2 1,-6-8-2,6 0 0,0-17-3,-7 18 0,7-18-4,0 0-3,0 0-2,-4-31-1,9 8-1,1-2-3,4-6 2,1-2-3,1 3 2,1-3 1,3 6-1,-3 2 2,3 8-3,-5-1-1,7 13-6,-18 5-5,34-2-13,-34 2-15,33 15-30,-14-5-31,2-3-1,-2-1 2,-1-4 2</inkml:trace>
          <inkml:trace contextRef="#ctx0" brushRef="#br0" timeOffset="4865.6251">2586 78 142,'0'0'94,"0"0"-5,20-17-1,1 7-68,15 4-4,5-3-7,5-3-6,2 0-1,4-1-2,-2 0-4,0-5-6,-4 5-19,-5-6-30,-5 1-26,-1 3-3,-10-1-2</inkml:trace>
          <inkml:trace contextRef="#ctx0" brushRef="#br0" timeOffset="4596.9185">2921-365 65,'10'-21'78,"-10"21"3,0 0 1,-2 33-42,0 0-3,-6 3-8,6 12-5,-7 4-2,5 8-2,-6-2-3,4 5-2,1 1 1,-1 1-7,-2-5 1,2-1-6,1-5 3,3-6-10,0-4 1,0-11-14,6-4-12,-4-29-19,9 19-49,-9-19-2,18-17-3,-11-4 1</inkml:trace>
          <inkml:trace contextRef="#ctx0" brushRef="#br0" timeOffset="5327.7121">2973 390 78,'0'0'74,"35"-10"0,-18-2-4,4-5-53,4-2 3,0-4-7,-2-2 0,-3-4-5,-1 2 7,-10-2-5,1 4 7,-10 4-9,0 21 6,-17-21-6,17 21 1,-37 11 6,12 10-8,-4 4 7,2 10-7,0 0 7,2 3-8,4 1 6,6 3-6,1-5-1,9-1 0,3-3-2,6-2-1,3-3-2,7-4 0,5-5-8,2-8-8,10-1-17,0-18-31,5 1-34,5-13 1,1-5-4,-2-5 2</inkml:trace>
          <inkml:trace contextRef="#ctx0" brushRef="#br0" timeOffset="5770.7631">3429 182 157,'-21'-10'96,"21"10"3,-21-2-2,21 2-71,-20 14-4,20-14-13,-9 27-3,9-27-9,-2 29 4,2-29-7,4 25 0,-4-25 1,17 21-3,-17-21 3,25 19-1,-25-19 4,31 23-2,-31-23 2,31 25 2,-31-25 3,21 31 3,-21-31 1,9 31 4,-7-14 2,-2-17 4,-17 33 1,0-20 1,-1 4 1,-9-7-2,4 3-2,-7-7-3,1 0-2,-2-6-5,2-4-2,2-2-7,2-7-12,6 3-17,-4-15-32,13 8-46,-1-10 0,5 4-3,0-6 1</inkml:trace>
          <inkml:trace contextRef="#ctx0" brushRef="#br0" timeOffset="6393.622">3304 122 176,'0'0'99,"0"-19"5,0 19-7,44-10-61,-13 3-8,15 3-9,2-4-8,8 2-4,0 1-5,-2-3-7,0 6-15,-12-10-34,2 9-46,-9-3-7,-8 2 1,-10 0-9</inkml:trace>
          <inkml:trace contextRef="#ctx0" brushRef="#br0" timeOffset="6129.4781">3716-299 122,'9'19'92,"-3"8"-1,-2 13 0,-2 1-63,2 17 1,-6-3-8,4 9-4,-4-3-1,0 5-4,-2-7 1,0 5-5,-2-6 2,4-3-6,-1-3 4,3-4-7,-4-7 0,4-3-2,0-7-5,0-6-6,2 0-13,-2-25-19,4 21-42,-4-21-14,0 0-3,0 0 1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7:51.7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EBB6A65-E370-47B3-8313-3B0BEEC1CB0D}" emma:medium="tactile" emma:mode="ink">
          <msink:context xmlns:msink="http://schemas.microsoft.com/ink/2010/main" type="inkDrawing" rotatedBoundingBox="16357,14225 16424,13547 16753,13580 16686,14257" shapeName="Other"/>
        </emma:interpretation>
      </emma:emma>
    </inkml:annotationXML>
    <inkml:trace contextRef="#ctx0" brushRef="#br0">180 81 1,'-19'-35'43,"19"35"27,-16-27-2,16 27-47,-17-19 3,17 19-1,0 0 1,0 0 0,0 0 1,-21 2-2,21-2-4,-8 29 1,10-6-4,-2-2-1,8 6-5,5-4-2,5 2-3,1 0-1,4-2 0,2-2-3,2 2 2,-6-2-2,0-1 1,-5 1-1,-1-2 1,-5 2-2,1-2 3,-7-1 1,2-1 0,-6-17 2,6 27 1,-6-27 1,0 21 2,0-21 2,-8 17-1,8-17 0,-23 23 1,23-23-3,-35 29 1,10-11-3,0-1 1,-4 4-4,0-2 1,1-1-2,1-3 0,0-1-2,2-1 0,5-5-6,1-1-6,19-7-15,-25 6-28,25-6-54,0 0-6,-8-17 1,8 17-4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23:50.3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F7446B-A9E3-4575-873F-11A474DDDCBE}" emma:medium="tactile" emma:mode="ink">
          <msink:context xmlns:msink="http://schemas.microsoft.com/ink/2010/main" type="writingRegion" rotatedBoundingBox="1493,16162 14224,16632 14162,18335 1430,17865"/>
        </emma:interpretation>
      </emma:emma>
    </inkml:annotationXML>
    <inkml:traceGroup>
      <inkml:annotationXML>
        <emma:emma xmlns:emma="http://www.w3.org/2003/04/emma" version="1.0">
          <emma:interpretation id="{38F1FBFC-9449-4E8C-A9B2-4F31C5C53E9C}" emma:medium="tactile" emma:mode="ink">
            <msink:context xmlns:msink="http://schemas.microsoft.com/ink/2010/main" type="paragraph" rotatedBoundingBox="1493,16162 14224,16632 14162,18335 1430,17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1E4EE-A368-488F-BB5A-AD428B61A3AF}" emma:medium="tactile" emma:mode="ink">
              <msink:context xmlns:msink="http://schemas.microsoft.com/ink/2010/main" type="line" rotatedBoundingBox="1493,16162 14224,16632 14162,18335 1430,17865"/>
            </emma:interpretation>
          </emma:emma>
        </inkml:annotationXML>
        <inkml:traceGroup>
          <inkml:annotationXML>
            <emma:emma xmlns:emma="http://www.w3.org/2003/04/emma" version="1.0">
              <emma:interpretation id="{CFE61D7F-25B2-450C-978E-1E3A78B13F8F}" emma:medium="tactile" emma:mode="ink">
                <msink:context xmlns:msink="http://schemas.microsoft.com/ink/2010/main" type="inkWord" rotatedBoundingBox="1493,16171 2934,16224 2871,17919 1430,17865"/>
              </emma:interpretation>
              <emma:one-of disjunction-type="recognition" id="oneOf0">
                <emma:interpretation id="interp0" emma:lang="en-US" emma:confidence="1">
                  <emma:literal>(k</emma:literal>
                </emma:interpretation>
                <emma:interpretation id="interp1" emma:lang="en-US" emma:confidence="0">
                  <emma:literal>{k</emma:literal>
                </emma:interpretation>
                <emma:interpretation id="interp2" emma:lang="en-US" emma:confidence="0">
                  <emma:literal>(K</emma:literal>
                </emma:interpretation>
                <emma:interpretation id="interp3" emma:lang="en-US" emma:confidence="0">
                  <emma:literal>tk</emma:literal>
                </emma:interpretation>
                <emma:interpretation id="interp4" emma:lang="en-US" emma:confidence="0">
                  <emma:literal>ok</emma:literal>
                </emma:interpretation>
              </emma:one-of>
            </emma:emma>
          </inkml:annotationXML>
          <inkml:trace contextRef="#ctx0" brushRef="#br0">-2138 171 1,'-2'-21'39,"2"21"20,-15-39 1,15 39-26,-12-27 2,12 27-4,0 0-2,-12-21-3,12 21 1,0 0-3,0 0-3,-15 21-1,15-21-4,-4 41-2,1-14-2,3 12 1,-2-3-4,4 10-1,-4 2 0,2 3-2,-3 0 0,3 4 1,-4 1-4,1-1 1,-4-2-2,2 5 1,0-9-2,-2 2 1,0-6-3,-1-4 2,1-7-1,2-2 2,1-8-2,4-24 2,-8 34 0,8-34-1,0 0 1,0 0-1,0 0 0,0 0-1,0 0 0,0 0-1,0 0 0,0 0 0,0 0-1,0 0 0,0 0 0,0 0-1,0 0 1,0 0-1,0 0-1,-19-22 0,19 22 0,0 0-1,0 0 0,0 0 0,0 0-1,-27-17 1,27 17 0,0 0 1,-12 27 0,12-27 0,-5 31 1,5-31 2,-2 39-1,2-39 1,0 38 0,0-38 0,0 46 0,0-46 8,0 41-8,0-41 8,-2 41-7,2-16 7,0-25-7,-3 38 8,3-38-7,-5 27 1,5-27-1,-7 24 1,7-24-1,0 0 1,0 0 0,0 0-2,0 0 1,0 0-2,0 0 2,0 0-2,0 0 0,0 0-2,0 0-2,0 0-3,0 0-4,-7-36-5,7 36-3,7-32-5,-7 32-3,5-43-10,-5 43 5,0-46-6,0 46 11,-2-36-4,2 36 12,-8-29-4,8 29 11,0 0 5,0 0 4,-19-22 4,19 22 3,0 0 5,0 0 2,0 0 6,0 0 1,0 0 5,0 0 1,0 0 1,14-27 1,13 18-1,-5-13-3,14 5-3,-5-12-2,13 2-3,-5-6-2,4-1-3,-2 0-2,0-2-2,-5 0 0,3-1-3,-7 3 1,-1 5-2,-4 5 0,-6 5-3,-21 19-2,32-24-3,-32 24-3,0 0-4,24 9-6,-24-9-3,0 0-7,-7 25-10,7-4-10,0-21-14,-22 25-19,22-25 1,-24 19 3</inkml:trace>
          <inkml:trace contextRef="#ctx0" brushRef="#br0" timeOffset="410.3192">-2087 850 50,'0'0'81,"0"0"-1,-15 27 2,15-27-41,10 22-6,-10-22-9,29 24-4,-29-24-5,43 26-1,-21-16-2,7 7-2,-7-5 0,4 2-1,-4-1 0,2 1-2,-24-14-2,41 34-1,-41-34 1,39 29-1,-17-12-1,-22-17 1,36 31-3,-36-31 2,36 32-1,-36-32 1,29 36-2,-29-36 7,20 34-9,-20-34 7,17 31-7,-17-31 3,12 27-13,-12-27-5,0 0-30,0 0-62,0 0 4,0 0-14,12-29 0</inkml:trace>
          <inkml:trace contextRef="#ctx0" brushRef="#br0" timeOffset="2219.6051">-2604-90 67,'0'0'76,"-24"-16"1,24 16-6,-32 4-42,32-4 3,-26 34-7,9-12 0,7 7-8,-4 2 1,1 8-3,-3-5 2,1 9-5,-4-4 0,2 7-3,-5 0 0,3 4 1,-5 6-3,2 4-1,0 6-2,-2 6-1,0 1-3,2 2 2,3-1-4,2-1 3,5-3-4,2-5 4,8-2-2,2-3 6,7-4 3,5-5 0,5-3-1,0-2-9,4-3 9,4 1-9,-1-10 6,5-3-16,2 1 1,1-13-18,9 10-6,-10-19-31,13 6-34,-13-11 0,-2 3-12,-29-8 4</inkml:trace>
        </inkml:traceGroup>
        <inkml:traceGroup>
          <inkml:annotationXML>
            <emma:emma xmlns:emma="http://www.w3.org/2003/04/emma" version="1.0">
              <emma:interpretation id="{475F9738-6D45-4A7F-B3C9-17B3802CED38}" emma:medium="tactile" emma:mode="ink">
                <msink:context xmlns:msink="http://schemas.microsoft.com/ink/2010/main" type="inkWord" rotatedBoundingBox="4188,16269 5709,16325 5663,17576 4142,17520"/>
              </emma:interpretation>
              <emma:one-of disjunction-type="recognition" id="oneOf1">
                <emma:interpretation id="interp5" emma:lang="en-US" emma:confidence="1">
                  <emma:literal>for</emma:literal>
                </emma:interpretation>
                <emma:interpretation id="interp6" emma:lang="en-US" emma:confidence="0">
                  <emma:literal>*for</emma:literal>
                </emma:interpretation>
                <emma:interpretation id="interp7" emma:lang="en-US" emma:confidence="0">
                  <emma:literal>For</emma:literal>
                </emma:interpretation>
                <emma:interpretation id="interp8" emma:lang="en-US" emma:confidence="0">
                  <emma:literal>far</emma:literal>
                </emma:interpretation>
                <emma:interpretation id="interp9" emma:lang="en-US" emma:confidence="0">
                  <emma:literal>foe</emma:literal>
                </emma:interpretation>
              </emma:one-of>
            </emma:emma>
          </inkml:annotationXML>
          <inkml:trace contextRef="#ctx0" brushRef="#br0" timeOffset="-140455.2377">650 432 3,'-2'-31'70,"-6"-3"-2,1-5 5,0 10-36,-10-9 3,5 9-6,-10-10-5,3 15-4,-10-10-2,5 10 0,-8-5-5,3 7 0,-5 3-7,3 2 4,-3 5-7,8 5 6,-8 2-5,5 10-4,-3-1 3,3 13-3,-2 3 5,4 9-5,1 2 5,2 13-6,0-1 1,4 10 2,6 5-3,2 5 0,2 2-2,8 3 1,-1 2-2,6 0 0,-1-2-1,3-3 1,0-2-1,2-5 1,-2-3-1,0-4 2,-1-5-2,-1-3 1,-1-6 0,1-6 0,-3-4-1,0-27 1,0 38-3,0-38 0,0 0-5,0 0-4,2 22-8,-2-22-8,0 0-10,2-36-12,-2 36-13,8-41-25,-1 17-6,-12-10 0,3 5 9</inkml:trace>
          <inkml:trace contextRef="#ctx0" brushRef="#br0" timeOffset="-140109.1211">-319 981 32,'0'0'74,"-26"17"3,26-17-2,0 0-37,0 0-3,0 0-4,0 0-7,41 26-2,-20-26-4,16 5-2,-3-5-2,9 5-2,3-8-4,2 3 0,1-2-2,1 0-1,-1-3-3,-4 2-1,-1 1-2,-10-5-4,0 7-8,-10-10-14,7 10-26,-31 0-37,39-14-1,-39 14-4,29-20 1</inkml:trace>
          <inkml:trace contextRef="#ctx0" brushRef="#br0" timeOffset="-139590.4942">527 804 54,'0'0'77,"-32"3"-1,32-3 1,-29 26-39,22 1 0,7-27-8,-24 48-4,9-24-5,11 10-3,-6-7-3,10 7-1,0-8-4,5 6-2,4-6-3,4-2-2,3-2 0,-16-22-1,42 27 0,-18-18-1,0-4 0,2-5 0,-1-7 0,-1-8 1,-3-4-1,-1-5 0,-3-8 1,-5-4-1,-7-7 2,-5-1-2,-10-2 1,-5 5-1,-6 5 2,-6 5 0,-2 7-1,-5 11 0,1 13 0,-4 8 0,6 9 0,-3 7 0,7 2-2,3 6-3,7-1-5,3-2-4,12 3-9,2-32-8,14 43-17,-14-43-23,36 19-26,-12-21 0,8 0 3</inkml:trace>
          <inkml:trace contextRef="#ctx0" brushRef="#br0" timeOffset="-139183.1113">814 870 47,'3'26'75,"-3"10"2,2 1-2,1 4-40,-6-10-2,10 10-6,-9-12-4,4 3-1,-4-11-3,4 1 2,-2-22-3,-2 24-1,2-24-2,0 0-2,0 0-3,0-31-1,0 7-2,2-3-2,1-4 0,4-3-1,-2-2 0,2 7-3,0-3 2,3 8-2,5 2 0,-15 22 0,31-29-1,-9 17-3,4 7-3,-4-7-5,12 12-10,-8-12-14,13 17-35,-12-12-29,6 7-2,-11-10-3,0 8 0</inkml:trace>
        </inkml:traceGroup>
        <inkml:traceGroup>
          <inkml:annotationXML>
            <emma:emma xmlns:emma="http://www.w3.org/2003/04/emma" version="1.0">
              <emma:interpretation id="{AF420EB4-B5B5-4226-B604-B469183194AF}" emma:medium="tactile" emma:mode="ink">
                <msink:context xmlns:msink="http://schemas.microsoft.com/ink/2010/main" type="inkWord" rotatedBoundingBox="6302,16594 8410,16672 8372,17691 6264,17614"/>
              </emma:interpretation>
              <emma:one-of disjunction-type="recognition" id="oneOf2">
                <emma:interpretation id="interp10" emma:lang="en-US" emma:confidence="1">
                  <emma:literal>each</emma:literal>
                </emma:interpretation>
                <emma:interpretation id="interp11" emma:lang="en-US" emma:confidence="0">
                  <emma:literal>cach</emma:literal>
                </emma:interpretation>
                <emma:interpretation id="interp12" emma:lang="en-US" emma:confidence="0">
                  <emma:literal>Each</emma:literal>
                </emma:interpretation>
                <emma:interpretation id="interp13" emma:lang="en-US" emma:confidence="0">
                  <emma:literal>Zach</emma:literal>
                </emma:interpretation>
                <emma:interpretation id="interp14" emma:lang="en-US" emma:confidence="0">
                  <emma:literal>lach</emma:literal>
                </emma:interpretation>
              </emma:one-of>
            </emma:emma>
          </inkml:annotationXML>
          <inkml:trace contextRef="#ctx0" brushRef="#br0" timeOffset="-136729.1324">1950 1007 47,'-24'8'73,"24"-8"3,-22 7-15,22-7-21,0 0-9,-15 24-4,15-24-9,0 0-3,10 27-3,-10-27-2,27 14-2,-6-7-2,1-4-1,2-3-3,3-5 1,-1 0-2,1-5 0,-3-2 0,-2-5 0,0-4 0,-3-1-1,-5-2 1,-1 0-1,-6-3 1,-5 3 0,-2 0-1,0 24 1,-22-34 1,22 34 2,-41-12 0,12 9 3,-2 13-1,-5 0 2,2 9 0,-5 0 2,3 10-1,0-5-2,4 8 1,1-3-3,9 2 1,5-2-2,5 3 1,10-3-2,7 0 1,4-5-2,11 2 1,4-1-2,5 1 6,2-4-7,3-5 6,2-3-7,1-2 2,1 0-8,-2-12 0,5 0-15,-7-12-16,17 10-25,-15-17-38,10 2 5,-2-10-10,-6 3 11</inkml:trace>
          <inkml:trace contextRef="#ctx0" brushRef="#br0" timeOffset="-136221.2671">2689 988 24,'0'0'80,"-31"-27"0,31 27 4,-46-4-41,46 4 2,-53 16-9,28 4-6,-11-1-5,7 10-4,-7 0-4,7 7-2,0-4-5,10 4-1,2-2-4,7 0 5,10-5-7,12-5 6,-12-24-7,41 34 6,-14-27-7,4-10 5,1-6-6,1-11-7,-4-1 4,-2-8-5,-3-3 5,-7-4-7,0 0 8,-7 4-6,-6 3 7,-1 5-1,-3 24 2,-5-31-1,5 31 2,0 0-1,0 0 2,-12 29 0,12-7 0,7 2 1,0 2-2,6-2 2,3 5-2,4-7 7,4 0-9,0-8 6,10 6-10,-3-15-1,15 7-14,-7-15-6,16 6-24,-11-13-39,14-2-6,-7-7-12,2-6 12</inkml:trace>
          <inkml:trace contextRef="#ctx0" brushRef="#br0" timeOffset="-135906.9781">3332 901 49,'-29'12'84,"-5"0"0,0 5 2,-2-2-48,7 14-1,-3-10-9,11 12-4,-3-4-4,11 4-1,1-7-3,15 5-1,2 0-3,12-4 5,4-4-11,13-6 7,5 2-10,4-8 5,8 1-10,0-10 3,2-7-14,-2-5-14,7 0-5,-17-8-26,14 1-26,-19-10-24,6-5 12,-11-9-9</inkml:trace>
          <inkml:trace contextRef="#ctx0" brushRef="#br0" timeOffset="-135464.4012">3711 374 123,'-19'51'98,"2"17"-3,-5-6-4,10 18-60,-7-7-5,16 6-5,-6-6-9,6-3-1,-2-10-4,3-6 0,-3-13-3,5-8 1,0-8-2,0-25 0,7 24-2,-7-24-2,22-10 0,-22 10-4,31-36 2,-11 9-3,4 1 2,-5-3-3,3 5 2,-3-1 0,-19 25 1,32-21 3,-32 21 1,24 9 1,-24-9 0,19 37 2,-12-13-1,1 5 2,-1 0-2,0-3 2,-4 1-2,1-5-2,-1 4-9,-3-26-9,10 36-38,-10-36-38,0 0-4,0 0-6,0 0-3</inkml:trace>
        </inkml:traceGroup>
        <inkml:traceGroup>
          <inkml:annotationXML>
            <emma:emma xmlns:emma="http://www.w3.org/2003/04/emma" version="1.0">
              <emma:interpretation id="{261215B9-E288-4403-856C-FB91B1D6DAD0}" emma:medium="tactile" emma:mode="ink">
                <msink:context xmlns:msink="http://schemas.microsoft.com/ink/2010/main" type="inkWord" rotatedBoundingBox="9049,16870 10769,16898 10756,17674 9037,17646"/>
              </emma:interpretation>
              <emma:one-of disjunction-type="recognition" id="oneOf3">
                <emma:interpretation id="interp15" emma:lang="en-US" emma:confidence="1">
                  <emma:literal>node</emma:literal>
                </emma:interpretation>
                <emma:interpretation id="interp16" emma:lang="en-US" emma:confidence="0">
                  <emma:literal>nod</emma:literal>
                </emma:interpretation>
                <emma:interpretation id="interp17" emma:lang="en-US" emma:confidence="0">
                  <emma:literal>nods</emma:literal>
                </emma:interpretation>
                <emma:interpretation id="interp18" emma:lang="en-US" emma:confidence="0">
                  <emma:literal>mode</emma:literal>
                </emma:interpretation>
                <emma:interpretation id="interp19" emma:lang="en-US" emma:confidence="0">
                  <emma:literal>Node</emma:literal>
                </emma:interpretation>
              </emma:one-of>
            </emma:emma>
          </inkml:annotationXML>
          <inkml:trace contextRef="#ctx0" brushRef="#br0" timeOffset="-125164.51">4617 920 1,'0'0'56,"0"0"5,0 0 3,-27-17-29,27 17 0,-9 27-7,6 0 0,3-27-2,-7 55 1,-3-23-5,10 6-1,-7-2-4,10 3 4,-11-3-8,11 3 4,-8-10-6,5 0 5,0-29-6,-5 39 4,5-39-7,0 0 0,0 0-2,0 0-1,5-22 0,2-5-7,0-2 4,3-5-5,5-7 5,1 0-7,1 0 6,0 5-6,3 5 5,-1 2-1,0 7 1,-19 22-2,39-29 2,-39 29 0,39-10 0,-39 10 0,36 10 0,-36-10 1,31 19-1,-31-19 2,27 36-2,-15-11 3,-5 1-1,0 3 2,-2 0-2,-2 3 2,-3 4-1,0-7 5,-3 0-6,1-3 5,-1-1-9,3-25-1,3 38-5,-3-38-16,0 0-19,0 0-50,36 7-2,-36-7-8,29-33 7</inkml:trace>
          <inkml:trace contextRef="#ctx0" brushRef="#br0" timeOffset="-124740.5004">5199 1053 30,'0'0'82,"-22"-5"-2,22 5 4,-36 5-45,36-5 0,-36 27-12,36-27-6,-31 41-7,19-17-3,2 3-5,7-3 4,8 2-7,-5-26 4,22 41-6,0-29 5,-1 1-5,6-13 5,-3-8-4,0-1-6,-2-8 4,-22 17-4,36-49 4,-26 25-5,0-10 4,-10 5-4,-3-2 5,-6 4 1,-8 3 0,-5 5 1,-7 7 2,-2 7-1,-3 7 0,0 8 0,3 5 0,6 6-2,4 6-4,6-3-4,10 3-11,5-27-13,15 46-27,-15-46-29,46 19-2,-17-19-5,9-5 11</inkml:trace>
          <inkml:trace contextRef="#ctx0" brushRef="#br0" timeOffset="-123992.0138">5525 928 74,'-21'2'83,"-1"8"4,-5-3-6,6 15-47,-8-3-4,9 10-8,-2 0-8,8 5 0,-3-3-5,7 5 1,3-2-3,7-5 6,0 0-7,0-29 4,24 39-6,-24-39 5,44 7-6,-15-12-2,2-12 0,1-4-7,4-11 4,-5-4-6,1-10 4,-6 0-6,1-7 5,-8-10 0,-4-2 1,-6-5 0,-6 7 2,-3 5 0,-3 7 3,-6 10 0,-6 20 2,15 21 1,-34 9 1,15 27 2,0 6 0,2 11 1,-5 5-1,10 9 2,0-4-2,7 2 1,3-9-2,6-1 1,9-4-4,6-2 7,3-13-7,9-2 5,5-10-6,5-5 4,5-7-5,0-9 3,0-15-5,-2-5-7,-3-8 5,-8-4-7,-6-4 6,-13-6-6,-4-2 5,-10 7-4,-7 8 6,-8 1 1,15 25 2,-41-21 1,15 23 1,-3 10 0,5 7 1,-1 8 0,6 2-1,7 2 1,5 6-2,9-1 5,8-5-6,9 1 5,5-3 1,10-8-4,7 1-4,3-10-12,11 0-14,-9-21-34,15 11-33,-11-19-9,8 3-3,-12-13 2</inkml:trace>
        </inkml:traceGroup>
        <inkml:traceGroup>
          <inkml:annotationXML>
            <emma:emma xmlns:emma="http://www.w3.org/2003/04/emma" version="1.0">
              <emma:interpretation id="{EE199D94-35E7-4A92-BFB2-193A4AB4FB6D}" emma:medium="tactile" emma:mode="ink">
                <msink:context xmlns:msink="http://schemas.microsoft.com/ink/2010/main" type="inkWord" rotatedBoundingBox="11244,17321 12074,17281 12093,17693 11264,17733"/>
              </emma:interpretation>
              <emma:one-of disjunction-type="recognition" id="oneOf4">
                <emma:interpretation id="interp20" emma:lang="en-US" emma:confidence="0">
                  <emma:literal>in</emma:literal>
                </emma:interpretation>
                <emma:interpretation id="interp21" emma:lang="en-US" emma:confidence="0">
                  <emma:literal>on</emma:literal>
                </emma:interpretation>
                <emma:interpretation id="interp22" emma:lang="en-US" emma:confidence="0">
                  <emma:literal>an</emma:literal>
                </emma:interpretation>
                <emma:interpretation id="interp23" emma:lang="en-US" emma:confidence="0">
                  <emma:literal>In</emma:literal>
                </emma:interpretation>
                <emma:interpretation id="interp24" emma:lang="en-US" emma:confidence="0">
                  <emma:literal>inn</emma:literal>
                </emma:interpretation>
              </emma:one-of>
            </emma:emma>
          </inkml:annotationXML>
          <inkml:trace contextRef="#ctx0" brushRef="#br0" timeOffset="-123599.8505">6893 1024 123,'-10'32'100,"10"-32"-6,-31 33 4,9-11-61,12 10-5,-7 1-13,8 8 1,-3-4-3,7-1-13,-2-2 8,4-5-13,1-5 8,4-2-13,-2-22 4,0 0-15,34 7-13,-22-29-10,17 15-45,-10-22-9,13-2-10,-13-11 5</inkml:trace>
          <inkml:trace contextRef="#ctx0" brushRef="#br0" timeOffset="-123271.3021">7110 1097 64,'0'0'90,"-2"43"7,-10-19-3,9 5-34,3-29-16,-19 51-3,19-51-16,-17 46 2,17-46-10,-17 31 3,17-31-10,0 0-2,0 0-3,0 0-7,12-26 4,5 2-8,10-5 5,-1-5-8,6 0 5,2-2-5,-1 7 6,-4 2-1,-2 5 0,-3 8 1,-2 7 1,-22 7 0,34 12 0,-34-12 2,21 38-2,-13-11 3,-4 9-1,-1 3 7,-1 0-6,-4-3 5,-1 0 1,-1-5-1,4-4 1,-3-5-16,3-22 5,0 0-18,34 29-9,-34-29-39,53-20-34,-21-4-4,16-2 0,-5-15 5</inkml:trace>
        </inkml:traceGroup>
        <inkml:traceGroup>
          <inkml:annotationXML>
            <emma:emma xmlns:emma="http://www.w3.org/2003/04/emma" version="1.0">
              <emma:interpretation id="{A984E73C-90F9-4098-979A-2E759E1DFB8E}" emma:medium="tactile" emma:mode="ink">
                <msink:context xmlns:msink="http://schemas.microsoft.com/ink/2010/main" type="inkWord" rotatedBoundingBox="12655,16574 14224,16632 14176,17946 12607,17889"/>
              </emma:interpretation>
              <emma:one-of disjunction-type="recognition" id="oneOf5">
                <emma:interpretation id="interp25" emma:lang="en-US" emma:confidence="0">
                  <emma:literal>L5)</emma:literal>
                </emma:interpretation>
                <emma:interpretation id="interp26" emma:lang="en-US" emma:confidence="0">
                  <emma:literal>15)</emma:literal>
                </emma:interpretation>
                <emma:interpretation id="interp27" emma:lang="en-US" emma:confidence="0">
                  <emma:literal>15</emma:literal>
                </emma:interpretation>
                <emma:interpretation id="interp28" emma:lang="en-US" emma:confidence="0">
                  <emma:literal>25)</emma:literal>
                </emma:interpretation>
                <emma:interpretation id="interp29" emma:lang="en-US" emma:confidence="0">
                  <emma:literal>+5)</emma:literal>
                </emma:interpretation>
              </emma:one-of>
            </emma:emma>
          </inkml:annotationXML>
          <inkml:trace contextRef="#ctx0" brushRef="#br0" timeOffset="-122827.9753">8340 476 136,'0'48'103,"-15"-14"-2,8 19 0,-17-7-62,14 24-2,-9-7-12,5 9-5,-11-6-5,8 4-1,-2-12-3,2 2 0,-2-9-4,9-3 6,-2-9-7,7-8 6,0-4-7,5-27 6,5 31-7,-5-31 5,27 3-6,-5-11 0,4-4-1,6-2-7,-1-3 6,3 0-7,5 2 5,-3 1-5,-2 2 6,-5 0-6,-3 7 6,-4-2-1,4 2-2,-26 5-5,39-5-6,-39 5-9,36-5-17,-36 5-29,32-12-43,-32 12-5,41-14 3,-41 14-1</inkml:trace>
          <inkml:trace contextRef="#ctx0" brushRef="#br0" timeOffset="-122080.0948">8806 1188 137,'27'-14'97,"-5"4"-2,-1-11-1,11 13-62,-1-9-1,8 10-15,-1-3-4,3 6-5,1-4-6,-4 1-10,3 7-12,-9-7-25,6 7-48,-9-5-5,-2 5-1,-27 0-5</inkml:trace>
          <inkml:trace contextRef="#ctx0" brushRef="#br0" timeOffset="-122345.794">9012 1019 98,'0'0'101,"-22"15"6,-5-10-7,27-5-36,-55 31-27,35-7-8,-4-7-12,5 7-5,19-24-5,-24 39-3,24-39-2,5 29 1,-5-29-2,33 19 0,-6-14-1,4-2 0,3 6 1,5-6 6,-3 6-7,-2 1 7,-3 0-8,-7 2 8,1 5-7,-25-17 8,26 33-3,-21-11-13,-5-22 16,-2 41-15,-8-19 18,0 0-15,10-22 18,-31 41-17,9-27 11,22-14 1,-43 29-2,21-17 0,-2-7-2,0 2-1,2-4-1,22-3-1,-39 0-2,39 0-4,-34-12-6,34 12-8,-24-27-15,7 1-19,17 26-64,-9-44 6,11 20-10,-9-12 8</inkml:trace>
          <inkml:trace contextRef="#ctx0" brushRef="#br0" timeOffset="-121696.896">9444 331 148,'10'43'111,"4"18"-1,-2-3-1,12 19-65,-7-9-4,17 16-7,-7-11-12,4 2-2,-9-3-7,0-4 0,-5-1-5,-5-1 7,-5-6-4,-5-2-10,-7-5 6,-7-2-9,0-3 3,-7-4-14,2-1-6,-12-16-46,5 19-56,-12-20 0,4 8-10,-11-19 0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4.6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40658FE-36E7-461A-8083-B20F5047DEE2}" emma:medium="tactile" emma:mode="ink">
          <msink:context xmlns:msink="http://schemas.microsoft.com/ink/2010/main" type="inkDrawing" rotatedBoundingBox="2301,13150 5233,11633 5336,11832 2405,13350" semanticType="callout" shapeName="Other">
            <msink:sourceLink direction="with" ref="{61DD190B-BA5D-41D2-A442-44D4C278E27E}"/>
            <msink:sourceLink direction="with" ref="{C7C8360E-9205-41E3-BCE8-BD4FC751D22A}"/>
          </msink:context>
        </emma:interpretation>
      </emma:emma>
    </inkml:annotationXML>
    <inkml:trace contextRef="#ctx0" brushRef="#br0">0 1608 68,'0'0'40,"11"-23"3,-11 23-1,0 0 3,23-32-11,-23 32 2,27-33-9,-4 12-3,4-10-8,16-3 0,8-7-2,17-6-1,7-10 2,13-4-3,0-7 4,9 5-5,0-5 2,5 5-3,-10 0-2,3 4-3,-4 3 0,3 6 0,-1 3-1,6-1 1,-2 1-1,5-1 0,4 3-1,3 2 1,-1 5-4,0 2 3,-4 6-6,-9 1 5,-7 9-4,-9 2 2,-11 2 0,-11 0-2,-10-4 2,-9-3-1,-2-2-1,-4-2-1,-5 0-2,-4-2-1,-1 2-2,-1 0-1,4 9-7,-10-5-9,15 16-17,-30 7-34,38-16-27,-15 23-2,-23-7 2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5.6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719D372-1C3E-48D8-96DB-220571D3DD29}" emma:medium="tactile" emma:mode="ink">
          <msink:context xmlns:msink="http://schemas.microsoft.com/ink/2010/main" type="inkDrawing" rotatedBoundingBox="2377,11809 5784,13279 5708,13455 2301,11985" semanticType="callout" shapeName="Other">
            <msink:sourceLink direction="with" ref="{61DD190B-BA5D-41D2-A442-44D4C278E27E}"/>
            <msink:sourceLink direction="with" ref="{04A44F6C-416E-40AD-AF6A-987688EEA860}"/>
          </msink:context>
        </emma:interpretation>
      </emma:emma>
    </inkml:annotationXML>
    <inkml:trace contextRef="#ctx0" brushRef="#br0">0-2 1,'0'0'72,"0"0"11,0 0-23,0 0-11,0 0 1,23-11-6,-3 18-10,-20-7-8,43 16-4,-14-3-4,12 8-5,4 6 1,5 4-7,11 3 1,6 7-3,6-5 3,8 5-3,3-5 3,4 2 0,2-4-2,7 4 1,-9-1-1,2 1-2,-1 5-2,-6 2 0,1 2-2,1 3-1,1 0 1,0-5-1,7 0 1,-1-4 0,1-1 1,2-3-1,-3-4-1,-1 1 1,-12 0-1,-7 0 2,-7 0-3,-6 0 3,-5 0-3,-2-3 3,-4-1-1,1-3 1,6-5-3,-1-4-2,9-4-2,3-7-1,1 2-2,-1-9-4,2 2-1,-7-4-4,2 6-2,-9-1-3,-4 6-2,-12 0-4,0 11-5,-17-4-6,-3 11-9,-11-5-13,-7-22-28,0 46 6,0-46 55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9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BF0D2EA-46B5-49A2-86B8-8ACBA9A55CA6}" emma:medium="tactile" emma:mode="ink">
          <msink:context xmlns:msink="http://schemas.microsoft.com/ink/2010/main" type="inkDrawing" rotatedBoundingBox="2102,11358 5556,9979 5840,10689 2386,12069" semanticType="callout" shapeName="Other">
            <msink:sourceLink direction="to" ref="{6362279D-D74E-4A93-8911-3FAA59D7B410}"/>
            <msink:sourceLink direction="from" ref="{61DD190B-BA5D-41D2-A442-44D4C278E27E}"/>
          </msink:context>
        </emma:interpretation>
      </emma:emma>
    </inkml:annotationXML>
    <inkml:trace contextRef="#ctx0" brushRef="#br0">63 1456 1,'0'0'36,"-38"-9"43,38 9 5,-25-9-48,25 9 5,5-20 3,-5 20 2,33-23-7,-5 5-6,14 5-2,8-10-6,18 3-5,15-16-6,17-3-3,17-15-7,14-7-1,16-11-1,13-7-4,10-9 3,1-3-6,1 3 3,-5 0-3,-4 2 3,-7 5-3,-10 2 2,-8 7-1,-9 6 1,-7 3 3,-7 11 1,-4 9-1,-7 9 1,-7 7 0,-7 11 0,-4 10 2,-14 6-3,-6 4 0,-17 3-4,-10 0-1,-12 6-8,-27-13-8,9 23-8,-30-21-13,1 12-19,-18-12-28,-3-4-18,3 6 1,-7-15 58</inkml:trace>
    <inkml:trace contextRef="#ctx0" brushRef="#br0" timeOffset="565.9516">3180-215 1,'-23'-2'63,"23"2"29,-22 4 0,22-4-48,-12 23-13,12-23-9,14 41-11,6-17-11,10 1-6,8 7-5,3-7 0,6 2-1,-2-2 0,-2-3 1,-7 3 5,-11 0 6,-11 7 4,-14-3 8,-7 9 4,-18 1 2,-2 10 2,-16-3 4,2 6-3,-6-7-1,0 4-4,-1-3-2,3-6-2,7-6-7,-1-7-10,19 3-26,-5-12-41,25-18-34,0 0 4,-20 0-8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7.8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DBD739B-D778-4297-BDF2-836B99319CD2}" emma:medium="tactile" emma:mode="ink">
          <msink:context xmlns:msink="http://schemas.microsoft.com/ink/2010/main" type="inkDrawing" rotatedBoundingBox="2780,10045 5693,13421 5243,13809 2331,10433" semanticType="callout" shapeName="Other">
            <msink:sourceLink direction="with" ref="{61DD190B-BA5D-41D2-A442-44D4C278E27E}"/>
            <msink:sourceLink direction="with" ref="{04A44F6C-416E-40AD-AF6A-987688EEA860}"/>
          </msink:context>
        </emma:interpretation>
      </emma:emma>
    </inkml:annotationXML>
    <inkml:trace contextRef="#ctx0" brushRef="#br0">38 0 97,'-18'34'44,"6"-10"3,1 6 0,4 11-5,0 1-7,16 13-5,7-10-4,20 9-1,10-13-6,15 6 0,4-9-3,14 3 3,-2-5-2,2 7-2,-5 7-2,3 9 0,-14 2-3,1 15-1,-10 8-3,5 13-1,-1 7-6,8 11 4,-1 0-3,8 3 2,10 4 0,3-3-3,2-1 1,0-8 0,-7-10 2,-4-10-3,-9-4 3,-9-9-3,-14-10 0,-2-6 5,-3-2-2,3-2 0,0 1-2,5-3 3,4-1-4,2 0 3,4 0-2,3 0-2,-4-6 1,-1-1-1,-1-2 0,-6-2 0,-1 0 0,-5 0-3,0-5 3,-7 1-3,2-3 0,-4-4-2,4 4-3,-6-7-9,6-2-8,-8-6-12,4 1-30,-5-4-39,-9-11-2,-20-7 2</inkml:trace>
    <inkml:trace contextRef="#ctx0" brushRef="#br0" timeOffset="602.3818">2829 2965 1,'-9'20'44,"-14"-8"28,21 10-4,-5 1-61,10 4-3,6-2 4,0 0 0,4-1-4,1 1 3,2-2 0,-5 2 2,2 4-1,-4-9 2,-2 5-1,-7-25 1,7 43 2,-7-43 0,-9 43 1,9-43 4,-25 32 2,5-19 1,-1 1 1,-6-7-2,-2-1-1,-5-8-5,0 0-3,-4-7-4,-3-5-5,-6-4-5,-5-4-10,0 1-16,-5-15-36,-1-2-32,8 4-3,-6-16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3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C237403-5768-4388-A73A-F56153DF0B46}" emma:medium="tactile" emma:mode="ink">
          <msink:context xmlns:msink="http://schemas.microsoft.com/ink/2010/main" type="inkDrawing" rotatedBoundingBox="3030,7019 5723,13610 4565,14084 1871,7492" semanticType="callout" shapeName="Other">
            <msink:sourceLink direction="from" ref="{61DD190B-BA5D-41D2-A442-44D4C278E27E}"/>
            <msink:sourceLink direction="to" ref="{04A44F6C-416E-40AD-AF6A-987688EEA860}"/>
          </msink:context>
        </emma:interpretation>
      </emma:emma>
    </inkml:annotationXML>
    <inkml:trace contextRef="#ctx0" brushRef="#br0">-1 28 1,'0'0'42,"0"-31"45,0 31 2,0 0-47,0 0-4,23 20 1,-28 5-7,8 11-7,-8 5-8,5 11-1,-2 4-4,6 5 0,1 2-2,8 5 0,3-5 1,9 5-2,0 0 1,9 0 1,4 4-1,7 5 4,1-5 0,6 7-2,-1 0-3,4 7 1,-1 0-3,2 4 2,-6-2-3,2 5-3,-5 1-2,3 4 3,-5 1-3,0 3 4,-2 6 0,-4 12-5,-3-1 5,0 10-5,-2 7 4,0 1-2,-3 1 1,-4 2-2,5-11-1,-3-7 5,1-5-2,-3-6 4,2-9-3,-2-3 5,-2-2-2,2 7 1,-4 7-2,2 11 1,-5-1-4,0 6 2,-4 8-1,2-1-4,-6-6 3,1 1 0,3-14 1,2-4-2,5-9 2,4-5-3,4-11 1,5-3 2,5-2-4,2-4 2,0 0-2,-2 0 3,-1 4-3,-1 0 0,-8 1 1,1-1-1,-3-2 1,0-2-2,-1-3-1,3-6-1,3-7 2,0-7-1,4-4-2,-4-7 1,2-5-2,-6-8 0,-1-6-3,-9-3 0,-20-21-4,30 29-2,-30-29-6,0 0-9,31 25-15,-31-25-22,25-9-50,-25 9-9,30-14 1,-30 14 2</inkml:trace>
    <inkml:trace contextRef="#ctx0" brushRef="#br0" timeOffset="757.6563">2034 6609 93,'0'0'98,"32"-2"-3,-32 2-35,27 11-43,2 1-3,7-10 1,10 2-6,1-1-6,5-8-5,-5-4 0,1-7 0,-8-4 1,-6-5-1,-7-4 1,-6-5 0,-8-5 0,-6 1 2,-5-3-1,-4-1-1,-2-1-1,-3-7-7,-2 5-10,-5-9-23,3-7-30,6 4-22,-10-24 3,12-3 29</inkml:trace>
    <inkml:trace contextRef="#ctx0" brushRef="#br0" timeOffset="-7214.7788">2901 5733 1,'23'14'50,"0"1"23,-23-15-36,29 23-7,-9-9 1,-20-14-6,34 27-10,-34-27-4,23 27-4,-23-27-1,20 27-3,-20-27 1,20 27-2,-20-27-1,18 29-1,-18-29-1,12 34 1,-15-11-1,-6-3 3,-6 0 3,-10 1 4,-5-3 2,-6 2 5,-4-4 2,1 7 0,-4-14 2,5 9-3,0-9-4,6 6-3,5-6-2,27-9-7,-30 21-7,30-21-12,0 0-23,0 0-43,39-7-17,-5 3 0,-12-15 11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5.4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0AE62AA-4455-43BF-8CC2-F466B0C348F0}" emma:medium="tactile" emma:mode="ink">
          <msink:context xmlns:msink="http://schemas.microsoft.com/ink/2010/main" type="inkDrawing" rotatedBoundingBox="2200,8557 6309,7354 6486,7958 2377,9161" semanticType="callout" shapeName="Other">
            <msink:sourceLink direction="from" ref="{61DD190B-BA5D-41D2-A442-44D4C278E27E}"/>
            <msink:sourceLink direction="to" ref="{04A44F6C-416E-40AD-AF6A-987688EEA860}"/>
          </msink:context>
        </emma:interpretation>
      </emma:emma>
    </inkml:annotationXML>
    <inkml:trace contextRef="#ctx0" brushRef="#br0">0 1313 33,'0'0'34,"0"0"4,36-21 3,-16 12-5,5-9-2,4 5-2,5-8-1,7 8-5,6-10-3,12 5-6,11-9-4,14 2-4,13-6-3,18-1-3,14-6-2,15-3 1,12-4-5,7 0 3,4-3-2,-5-2 0,3 3 1,-13-3-2,-6 5 2,-10-2-2,-10 2 6,-1 2-4,-4 0 5,4 0-1,-6 4 1,6 1-1,-8 6 0,-4 1-1,-7 6-1,-7 2 0,-10 5-1,-13 2 1,-8 1-1,-7 3 2,-5-3-2,-6 1 1,-5-4 0,-2 4 0,-7-1 1,-4 1-2,2-2 1,-7 0-2,0 1 3,-2-1-3,-5 5 0,-20 11-6,34-19-8,-34 19-12,0 0-22,0 0-40,0 0-6,0 0 1,0 0 76</inkml:trace>
    <inkml:trace contextRef="#ctx0" brushRef="#br0" timeOffset="652.3048">3722-74 16,'0'0'43,"20"2"-3,-20-2-5,29 14-10,-29-14-3,43 20-7,-13-9-4,1-2-4,1 0-5,2 0 0,-5-2-2,0-2 6,-29-5-1,30 22 6,-28 1 1,-13 0 4,-7 8 2,-14 5-2,-2 14 3,-11 0-5,4 4 0,-6-2-5,4-3 0,7-6-5,2 0 1,7-11-3,2-5-1,11-4-4,14-23-9,-13 29-18,13-29-50,0 0-12,22 9-6,-22-9 35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7.6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C353197-EAA0-492F-89B0-CFE2F19B1CB9}" emma:medium="tactile" emma:mode="ink">
          <msink:context xmlns:msink="http://schemas.microsoft.com/ink/2010/main" type="inkDrawing" rotatedBoundingBox="2984,7252 6074,8753 5702,9517 2613,8016" semanticType="callout" shapeName="Other">
            <msink:sourceLink direction="to" ref="{83DA8586-2C9B-447A-BADC-181933686D70}"/>
            <msink:sourceLink direction="from" ref="{61DD190B-BA5D-41D2-A442-44D4C278E27E}"/>
          </msink:context>
        </emma:interpretation>
      </emma:emma>
    </inkml:annotationXML>
    <inkml:trace contextRef="#ctx0" brushRef="#br0">0 0 89,'0'0'41,"0"0"5,0 0-1,28 27-6,-22-2-4,10 11-7,-5 0-4,14 12-4,0-3-5,14 4-2,6-1-2,13 2-1,8-8-1,13 1-2,14 0-2,6-2-2,12 0-1,4 2 0,4-3-3,1 3 4,2 0-4,-2 2 3,-7 3-2,-7-3 3,-7 0-2,-6 0 0,-7-2 1,-7-2-3,-9-5 3,2-2-2,-4-5 1,2-2-2,-3-2 1,3-2 1,-2-1-1,0-2 2,-3-1-1,-4-1 0,-6 0-1,-3-5 2,-9 3-1,-7-5 1,-2 1 0,-10-3 0,-3-3-1,-21-6 1,34 16-1,-34-16 0,24 18 0,-24-18-3,23 18 1,-23-18-2,29 23-1,-29-23 0,23 11 0,-23-11 0,0 0-3,0 0-1,0 0-8,0 0-8,-23 9-28,3 0-48,-7-9-3,7 9 0,-8-11 64</inkml:trace>
    <inkml:trace contextRef="#ctx0" brushRef="#br0" timeOffset="497.1009">2844 1296 1,'0'0'0,"0"0"39,-9 21 19,9-21-46,20 36-6,3-14 1,6 1 0,3 2-2,2-3-3,-3 1-2,1-3 8,-14 1 3,-2 1 7,-16-22 4,-16 43 6,-20-23 5,-5 10 2,-20-5 1,-2 8-4,-14-5-6,-2 5-5,-5-5-6,8 3-8,3-4-13,6-4-19,12 2-46,10 2-30,2-14-1,14 10-3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3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A3B1AFD-2298-44FD-A4D2-7819894DF940}" emma:medium="tactile" emma:mode="ink">
          <msink:context xmlns:msink="http://schemas.microsoft.com/ink/2010/main" type="inkDrawing" rotatedBoundingBox="12826,9824 12943,8643 13460,8694 13343,9875" semanticType="verticalRange" shapeName="Other">
            <msink:sourceLink direction="with" ref="{19B7AAAC-9805-4CF8-92FA-AA1249B93649}"/>
            <msink:sourceLink direction="with" ref="{CF1AA08E-A838-4644-8C09-8DBA5C970310}"/>
            <msink:destinationLink direction="with" ref="{016E34AD-4C86-4D54-BBEB-4B148BE891CC}"/>
          </msink:context>
        </emma:interpretation>
      </emma:emma>
    </inkml:annotationXML>
    <inkml:trace contextRef="#ctx0" brushRef="#br0">-2 115 63,'0'0'87,"7"-25"1,-7 25-4,36-32-74,11 21 4,5-7-4,12 4-1,-1 3-5,2 9-1,-4 9-3,-11 15 3,-14 17-3,-13 15 2,-17 16 2,-10 13 2,-14 10 0,-7 9 1,-13 1 1,-8 6-4,-1-12 1,-3-7-13,5-6-20,-7-12-48,5-18-16,2 0-5,-12-24-2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8.7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5D4810-196D-49D4-AA08-BD636BC21B66}" emma:medium="tactile" emma:mode="ink">
          <msink:context xmlns:msink="http://schemas.microsoft.com/ink/2010/main" type="inkDrawing" rotatedBoundingBox="2546,9762 5945,8807 6166,9594 2767,10548" semanticType="callout" shapeName="Other">
            <msink:sourceLink direction="from" ref="{61DD190B-BA5D-41D2-A442-44D4C278E27E}"/>
            <msink:sourceLink direction="to" ref="{04A44F6C-416E-40AD-AF6A-987688EEA860}"/>
          </msink:context>
        </emma:interpretation>
      </emma:emma>
    </inkml:annotationXML>
    <inkml:trace contextRef="#ctx0" brushRef="#br0">-3 874 1,'0'-36'57,"23"30"21,-5-17-2,20 5-56,17 0 0,8-5-3,18 1-2,9-3-9,14 0-2,9-7-1,12 3 1,10-5-5,10 0 1,10-2 0,3-7 4,7 3-3,2-6 0,1-1-5,-6 0 4,-6 1-1,-11 1 1,-10 5-2,-6 3-1,-16 1 1,-9 7-1,-14 6 1,-13 5-2,-12 7 0,-15 2 1,-16 7-2,-34 2-3,22 4-9,-22-4-8,-27 11-23,7 5-30,-16-16 1,11 12 58</inkml:trace>
    <inkml:trace contextRef="#ctx0" brushRef="#br0" timeOffset="432.3917">2904-350 1,'25'30'0,"-5"-21"8,25 9 34,0-5-30,10 5-4,3-4 0,1 0-4,-7-1-3,-7-2-2,-9 3 6,-15 2 11,-12 6 3,-18 8 6,-18 10 2,-16 3 3,-5 11 0,-8 10 1,2 8-10,-3-4-10,10-1-10,8-3-15,14-8-34,5-15-36,20 4-4,0-45 24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6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46BCAAA-6A00-4666-87F3-54760CB0E2A7}" emma:medium="tactile" emma:mode="ink">
          <msink:context xmlns:msink="http://schemas.microsoft.com/ink/2010/main" type="inkDrawing" rotatedBoundingBox="10796,6974 13150,13077 13014,13129 10660,7026" semanticType="callout" shapeName="Other">
            <msink:sourceLink direction="with" ref="{24FD1AB2-6444-4CF0-95DB-790A7E84C719}"/>
            <msink:sourceLink direction="with" ref="{8074333C-B8C8-4A15-BFC9-CE08D0765A1F}"/>
          </msink:context>
        </emma:interpretation>
      </emma:emma>
    </inkml:annotationXML>
    <inkml:trace contextRef="#ctx0" brushRef="#br0">61-5 24,'-21'-5'33,"21"5"-3,0 0 1,0 0-4,0 0 2,0 0-1,0 0 0,0 0-4,-20 3 0,20-3-3,-9 22 1,9-22-4,-9 34 3,9-34-6,-7 34 2,7-34-4,-4 29 2,4-29 1,4 28-3,-4-28 1,9 29-6,-9-29 4,11 34-4,-4-14 5,0 9-5,0-6-2,2 11 1,-2-5-2,-1 3 1,3 0-2,3 1 1,-1 1-1,3 0 0,-1-4-1,3-1 0,2 0 1,0 3 0,2-1 0,1 8 0,-1-3 0,0 5 0,-2 6-1,3 3 1,-1 2-1,0 2 0,-2 5-2,0-3 1,5 3 0,-3-1 1,3 1-2,2 2 1,-3 5 0,1-1 0,0-2 0,-1 5-1,1-5-1,-1 1 1,3-1 1,0-4-1,2-3 0,2 1 1,1-1-2,1 3 2,3-1-3,-2 3 4,2 0-4,-3 3 3,-1 1-1,-3 1-3,0-3 2,-2-2-3,0-2 3,-3-1-2,1-1 2,-1-1-3,1-4 3,0 2 0,-1-2 0,3 0 2,-2 2-3,1 1 2,1-3-1,0 2 1,-2-5-2,2 3 2,-3-2-2,1 4 2,-1 0-1,1 1 1,-1 3-2,3 1 0,-4 7 0,-1-3 0,-2-2 1,2-7-2,-4 2 2,5-1-1,-6-3 2,1 0 0,2-3 0,0 1 0,3 4-1,-3-2 2,0 4-2,-2 1 1,-1 2-1,1-3 2,-2-2-2,-1-2 1,1 2-1,-1-2 1,1 0-1,-1 0 1,3 5 0,-2-1-5,2-2 5,-3 1-4,1-3 4,2 0-4,-3-7 3,-2 0-2,3-9 2,-3 0 2,5-2-2,-2 0 1,1 4 0,1-2 1,5 1-2,-1 1 1,0-2-1,3-2 2,-5 0-2,0 0 1,-2-5-1,-5 3 0,0-5 1,-4 4 0,0 1-1,0 4 1,-3 0-1,3 0 1,2 1-1,-2-4 1,4-1-1,-4-5-1,2-4-1,-9-23 0,13 22-2,-13-22-4,0 0-2,0 0-5,0 0-6,3-34-9,-3 34-6,4-22-9,-4 22-9,0 0-28,27-27-24,-27 27 1,14-30 4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8.7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80EB5AC-D4A5-4EE5-ADAB-07872D9D30A9}" emma:medium="tactile" emma:mode="ink">
          <msink:context xmlns:msink="http://schemas.microsoft.com/ink/2010/main" type="inkDrawing" rotatedBoundingBox="10232,13797 12457,6719 14922,7494 12697,14572" semanticType="callout" shapeName="Other">
            <msink:sourceLink direction="from" ref="{D5D93904-D6F3-41A2-A744-C8A1055F1941}"/>
            <msink:sourceLink direction="to" ref="{24FD1AB2-6444-4CF0-95DB-790A7E84C719}"/>
          </msink:context>
        </emma:interpretation>
      </emma:emma>
    </inkml:annotationXML>
    <inkml:trace contextRef="#ctx0" brushRef="#br0">5 6646 20,'0'0'87,"-16"-20"1,16 20 1,-9-36-65,23 11 3,6-22 4,21-5-2,1-21-3,22-6-3,-1-11-2,14-5-2,2-9-3,9 0-4,-5-9 0,8 3-3,-3-12 0,7-7-2,2-15 1,9-12 0,2-14 0,5-6 1,2-4-3,-2-1 1,-4 5-2,-5 11 1,-10 11-2,-8 14-1,-13 16 1,-10 2-1,-7 0 1,-2 0-1,1 0 1,-1-4-4,-2-5 4,4 0-1,5 0-2,0 9 2,2 11-3,-4 7 3,-2 9-2,-5 12 3,-7 2-4,-2 2 0,-7 0 2,-2-5-2,0-4 1,-1-2-1,1-5 2,2 0-3,1 0 2,-1 5-1,0 4 0,-5 9 0,-3 5 1,-1 4-1,-2 0 0,2-2 0,-3-4 3,4-5-3,1-7 4,5-7-3,2 1 1,2 1 0,-2 8 0,-4 8-1,-5 19 0,-7 8 0,-4 17-5,-16 31 6,7-30-2,-7 30 2,0 0-2,0 0-1,0 0-1,0 0-3,0 0 2,-13-24-12,13 24-5,0 0-13,29 13-12,-29-13-21,0 0-37,4 36-10,-4-36-1,-24 45 5</inkml:trace>
    <inkml:trace contextRef="#ctx0" brushRef="#br0" timeOffset="-1212.4371">2272 5565 1,'7'27'52,"13"9"28,-11-2-5,12 4-58,1 7 0,5-6 6,5 4-3,2-7-1,0 2-2,0-4-2,2 0 3,-5-3-1,1-1 1,-5-3-2,0-2 0,-6-5-2,3-2-4,-24-18 0,39 25-3,-39-25 1,34 14-2,-34-14 0,27-3 0,-27 3 2,20-16 1,-13-4 0,-7 20 2,2-54-3,-4 9 1,-7-14-3,0-6 0,-2-17-3,-3-6-2,0-9-1,1-5-5,4 5-5,-5-4-11,10 15-15,-12-9-29,14 14-42,-7 6-3,0 5 1,-3 11 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9.9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D255EFD-6498-4F08-B32B-D20C67B74666}" emma:medium="tactile" emma:mode="ink">
          <msink:context xmlns:msink="http://schemas.microsoft.com/ink/2010/main" type="inkDrawing" rotatedBoundingBox="10420,8779 13259,11468 13055,11684 10216,8994" semanticType="callout" shapeName="Other">
            <msink:sourceLink direction="with" ref="{30F377AF-95D9-489B-9A63-F3957094FBCE}"/>
            <msink:sourceLink direction="with" ref="{24FD1AB2-6444-4CF0-95DB-790A7E84C719}"/>
          </msink:context>
        </emma:interpretation>
      </emma:emma>
    </inkml:annotationXML>
    <inkml:trace contextRef="#ctx0" brushRef="#br0">21 16 1,'0'0'74,"-23"-18"8,23 18 0,0 0-45,21 20 3,8 5-6,3 2-3,13 12-2,0 1-5,14 10-1,-7 0-4,9 8 2,-5 1-6,7 7-4,1 4 3,6 11-5,0 0 2,6 7-4,3 3 4,5 6-5,4 0 4,7 4 1,-7-6-5,2-2 2,-6-7-1,-3 2 0,-6-7-3,-5-4 3,-12-9-6,-3-5 2,-6-2-3,1-2 2,0-7-1,-1-5-1,-1-2 1,-3-2-1,0-5 2,0-1 0,-4-8 1,-3 0-1,-4-4 0,2-2 0,0-3 0,1 3 0,1-3-1,3 0 0,2 1-1,-1-3 1,4 2-2,-3 0 3,-3-2-3,-1 0 3,-6 1-2,-1-4 1,-3-1-1,-4-1 0,-4 1 1,-1-5-1,-20-9 0,34 14 0,-34-14 0,27 6-2,-27-6-1,20 3-4,-20-3-4,0 0-5,32 11-8,-32-11-11,0 0-12,0 0-15,29 2-22,-29-2-31,0 0 0,-16-27 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0.3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0F377AF-95D9-489B-9A63-F3957094FBCE}" emma:medium="tactile" emma:mode="ink">
          <msink:context xmlns:msink="http://schemas.microsoft.com/ink/2010/main" type="inkDrawing" rotatedBoundingBox="13197,10449 13324,11597 12811,11653 12684,10506" semanticType="verticalRange" shapeName="Other">
            <msink:sourceLink direction="with" ref="{278A7BB0-18FC-44B1-A060-55F0062890F1}"/>
            <msink:sourceLink direction="with" ref="{3FEC1064-E86F-45BD-A867-10560CDEEC92}"/>
            <msink:sourceLink direction="with" ref="{EC8A815B-0F98-49DA-AE47-7F7FF2E5A04E}"/>
            <msink:destinationLink direction="with" ref="{9D255EFD-6498-4F08-B32B-D20C67B74666}"/>
          </msink:context>
        </emma:interpretation>
      </emma:emma>
    </inkml:annotationXML>
    <inkml:trace contextRef="#ctx0" brushRef="#br0">0 763 26,'7'34'93,"-2"-4"0,11 10 2,-1 5-61,8-2-4,18 0 2,-1-11-9,12 4-1,-4-11-5,6-3-2,-7-8-1,1-5-3,-10-11-2,-2-7 0,-9-18-3,-4-7-1,-12-14-1,-6-8-1,-8-12-3,-6-7 1,-11-8 0,-5-3 1,-9-2-1,-4 2 0,0 5-1,-5 9-6,6 6-6,-1 1-13,16 17-17,-3 3-38,13 7-26,10 8-6,-2 1 2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3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5DB5229-0D14-4214-AEA2-9CF479C1176E}" emma:medium="tactile" emma:mode="ink">
          <msink:context xmlns:msink="http://schemas.microsoft.com/ink/2010/main" type="inkDrawing" rotatedBoundingBox="12826,9824 12943,8643 13460,8694 13343,9875" semanticType="verticalRange" shapeName="Other">
            <msink:sourceLink direction="with" ref="{F54231C8-22BC-4DBC-867C-CE499B44AC59}"/>
            <msink:destinationLink direction="with" ref="{78381E76-3317-40CD-8338-844D33432D12}"/>
          </msink:context>
        </emma:interpretation>
      </emma:emma>
    </inkml:annotationXML>
    <inkml:trace contextRef="#ctx0" brushRef="#br0">-2 115 63,'0'0'87,"7"-25"1,-7 25-4,36-32-74,11 21 4,5-7-4,12 4-1,-1 3-5,2 9-1,-4 9-3,-11 15 3,-14 17-3,-13 15 2,-17 16 2,-10 13 2,-14 10 0,-7 9 1,-13 1 1,-8 6-4,-1-12 1,-3-7-13,5-6-20,-7-12-48,5-18-16,2 0-5,-12-24-2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0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8381E76-3317-40CD-8338-844D33432D12}" emma:medium="tactile" emma:mode="ink">
          <msink:context xmlns:msink="http://schemas.microsoft.com/ink/2010/main" type="inkDrawing" rotatedBoundingBox="10368,10441 13308,8902 13412,9100 10472,10640" semanticType="callout" shapeName="Other">
            <msink:sourceLink direction="with" ref="{65DB5229-0D14-4214-AEA2-9CF479C1176E}"/>
            <msink:sourceLink direction="with" ref="{24FD1AB2-6444-4CF0-95DB-790A7E84C719}"/>
          </msink:context>
        </emma:interpretation>
      </emma:emma>
    </inkml:annotationXML>
    <inkml:trace contextRef="#ctx0" brushRef="#br0">0 1619 1,'11'-43'79,"12"9"4,2-9 2,6 2-51,21 1 4,0-12-3,16 2-3,4-9-5,16 5-3,5-16-2,13 5-2,11-10-2,12 5-4,4-7-1,7 5 0,-2-5-6,2 5 2,-7 4-5,-6 9 2,-12 5-3,-9 5 3,-6 6-2,-6 9 0,-1 0 2,2 4-1,-5-3 2,-2 1-3,-4-2 2,-3 0-3,-9 3 0,-11 1-2,-11 5-1,-14 5-3,-9 7-2,-27 13-4,27-5-9,-27 5-9,0 0-14,0 0-20,-9 23-34,9-23-16,0 0 1,-29-14 1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0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425F6E8-0592-4484-8AFE-ABBDA6054A72}" emma:medium="tactile" emma:mode="ink">
          <msink:context xmlns:msink="http://schemas.microsoft.com/ink/2010/main" type="inkDrawing" rotatedBoundingBox="10368,11735 13672,7076 13868,7216 10565,11874" semanticType="verticalRange" shapeName="Other">
            <msink:sourceLink direction="with" ref="{F54231C8-22BC-4DBC-867C-CE499B44AC59}"/>
            <msink:sourceLink direction="with" ref="{0E6BA0CD-3A05-410E-A45C-4DE1B1763CA5}"/>
            <msink:sourceLink direction="with" ref="{8432F58A-15A2-4C78-A15D-D208D52BAF3F}"/>
          </msink:context>
        </emma:interpretation>
      </emma:emma>
    </inkml:annotationXML>
    <inkml:trace contextRef="#ctx0" brushRef="#br0">-6 4788 1,'0'-41'40,"0"-20"36,14-2 1,8-9-46,12-14 1,16-4 3,11-14-6,16-2-4,8-14-2,17-2-1,9-11-2,18-10-2,8-12 0,15-3-3,-3-10 1,6-1-2,1-9-4,2-1-1,-6-6-2,-10 4 0,-11 3-3,-7 6 2,-9 7-3,-13 7-2,-9 12 1,-12 6-1,-9 6 0,-6 3 1,-10 7 1,-2 2-2,0-2 1,1 9-1,-3 6-1,-3 8 1,1 15-2,-7 16 2,-5 9-3,-6 18 1,-12 16-2,-4 7 0,-16 20 3,0 0 0,0 0 5,0 0-6,5 31 3,-5-31-2,-14 30-5,14-30-7,-18 27-13,18-27-27,0 0-53,-23 22-1,23-22-3,0 0-1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3.6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329651C-B950-4E03-A90F-C6D96CAE51CC}" emma:medium="tactile" emma:mode="ink">
          <msink:context xmlns:msink="http://schemas.microsoft.com/ink/2010/main" type="inkDrawing" rotatedBoundingBox="10488,8682 12988,13400 12778,13511 10278,8793" semanticType="callout" shapeName="Other">
            <msink:sourceLink direction="with" ref="{FF8CD62F-86ED-4CFB-9BAD-2CCE31FB3201}"/>
            <msink:sourceLink direction="with" ref="{24FD1AB2-6444-4CF0-95DB-790A7E84C719}"/>
          </msink:context>
        </emma:interpretation>
      </emma:emma>
    </inkml:annotationXML>
    <inkml:trace contextRef="#ctx0" brushRef="#br0">39 0 1,'-23'42'46,"10"-12"32,10 13 1,3 4-46,9 7 3,9 5-2,0 0-5,14 9-2,-7-10-6,11 8 0,-7-8-2,10 8-1,-5 2 1,9 6-7,-5-2 3,7 14-6,3 5 3,4 13-5,-1 11 3,8 11-5,-2 1 0,4 6 4,2 5-6,2-3 4,-1-4-4,-1-9 1,2-11-2,1-3 3,-5-6-2,-2-3 0,-5-4 2,0 2 1,-7 0-2,1 0 1,-8 0-3,-1 1-1,-1-8 1,-2-2-2,0-9 2,1-4-3,-4-10 2,1-4-1,2-9 2,-2-5 1,0-6-1,-2-3 0,-3-4-1,1 0 0,-1-2 1,-2-3-1,-4-2 0,-1 3 0,-1-6 0,-3 4 1,0-1-2,-3 0 2,1 2-1,-2 0 1,-1 5-2,-1 0 2,-1 0-1,0 2 0,3 0 1,-1 0-1,1 1-1,2-3 1,0-3-1,2-2 1,2 3-1,-2 0-2,-2-7 3,2-3-2,-2-2 1,-1 3-1,-15-23 1,32 36-2,-32-36 2,29 25 0,-29-25-1,30 20 0,-30-20 0,20 14-1,-20-14-3,0 0-4,23 7-7,-23-7-8,0 0-13,-3-27-16,3 27-21,-4-37-28,2 6-9,-7-5-1,-7-7 31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4.0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F8CD62F-86ED-4CFB-9BAD-2CCE31FB3201}" emma:medium="tactile" emma:mode="ink">
          <msink:context xmlns:msink="http://schemas.microsoft.com/ink/2010/main" type="inkDrawing" rotatedBoundingBox="12472,13386 12656,12534 13048,12619 12864,13471" semanticType="verticalRange" shapeName="Other">
            <msink:sourceLink direction="with" ref="{278A7BB0-18FC-44B1-A060-55F0062890F1}"/>
            <msink:sourceLink direction="with" ref="{3FEC1064-E86F-45BD-A867-10560CDEEC92}"/>
            <msink:destinationLink direction="with" ref="{F329651C-B950-4E03-A90F-C6D96CAE51CC}"/>
          </msink:context>
        </emma:interpretation>
      </emma:emma>
    </inkml:annotationXML>
    <inkml:trace contextRef="#ctx0" brushRef="#br0">9 664 61,'-7'48'91,"3"-23"0,8 4-3,10 0-73,6-4 4,12-2-2,4-12-3,7 7-1,0-11-2,2 0 1,-7-10 0,-2 3-3,-6-13 1,-5-7-3,-7-12 2,-5-6-2,-6-12-3,0-9-3,-5-6-4,-7-10-4,-1 1-9,-8-5-5,1 9-16,-12-10-16,4 15-28,-6 4-19,-4 0 0,-1 20 28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0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16E34AD-4C86-4D54-BBEB-4B148BE891CC}" emma:medium="tactile" emma:mode="ink">
          <msink:context xmlns:msink="http://schemas.microsoft.com/ink/2010/main" type="inkDrawing" rotatedBoundingBox="10368,10441 13308,8902 13412,9100 10472,10640" semanticType="callout" shapeName="Other">
            <msink:sourceLink direction="with" ref="{3A3B1AFD-2298-44FD-A4D2-7819894DF940}"/>
            <msink:sourceLink direction="with" ref="{CEB527BD-8DAC-416B-8F4D-28A0C96ADBC5}"/>
          </msink:context>
        </emma:interpretation>
      </emma:emma>
    </inkml:annotationXML>
    <inkml:trace contextRef="#ctx0" brushRef="#br0">0 1619 1,'11'-43'79,"12"9"4,2-9 2,6 2-51,21 1 4,0-12-3,16 2-3,4-9-5,16 5-3,5-16-2,13 5-2,11-10-2,12 5-4,4-7-1,7 5 0,-2-5-6,2 5 2,-7 4-5,-6 9 2,-12 5-3,-9 5 3,-6 6-2,-6 9 0,-1 0 2,2 4-1,-5-3 2,-2 1-3,-4-2 2,-3 0-3,-9 3 0,-11 1-2,-11 5-1,-14 5-3,-9 7-2,-27 13-4,27-5-9,-27 5-9,0 0-14,0 0-20,-9 23-34,9-23-16,0 0 1,-29-14 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7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C4E2CE2-1533-441C-96E9-D2B634E85FCA}" emma:medium="tactile" emma:mode="ink">
          <msink:context xmlns:msink="http://schemas.microsoft.com/ink/2010/main" type="inkDrawing" rotatedBoundingBox="10087,11217 13567,9735 13631,9886 10151,11368" semanticType="callout" shapeName="Other">
            <msink:sourceLink direction="with" ref="{24FD1AB2-6444-4CF0-95DB-790A7E84C719}"/>
            <msink:sourceLink direction="with" ref="{8074333C-B8C8-4A15-BFC9-CE08D0765A1F}"/>
          </msink:context>
        </emma:interpretation>
      </emma:emma>
    </inkml:annotationXML>
    <inkml:trace contextRef="#ctx0" brushRef="#br0">0 1475 15,'0'0'78,"0"0"-1,0 0-33,21 9-19,1-18 7,14-4-2,5-15-2,15 4-4,3-10-3,11 0-1,0-7-2,9 5-1,-4-5 0,6 5 0,-2 0-1,7 7-1,0-7-2,9 13-1,2-11-1,11 7-1,3-2-2,8 2-4,-3-5 1,1-2-3,1-4 1,-3-5-2,-7-7 2,-4 0-2,-9-6 1,-3-3-1,1-2 2,-5 3-1,2-3 0,-4 6 0,0 4 1,-2 1-1,-3 5 0,-4 9-1,-10 6 0,-3 5-1,-17 10 2,-4 3-2,-11 5 2,-5 5-1,-27 2 1,36 2 0,-36-2 0,25-2-1,-25 2 1,25-4 0,-25 4-1,27-12 0,-27 12 1,27-13 0,-27 13-2,27-11 2,-27 11-1,27-7-1,-27 7 1,25-5-1,-25 5 0,20-7 0,-20 7 1,0 0 0,0 0-1,23-18 0,-23 18-1,0 0 1,0 0-1,0 0 0,0 0 1,0 0-1,-9 25 0,9-25 1,0 0 0,-9 25-1,9-25-2,0 0-1,0 0-3,0 0-3,0 0-5,0 0-5,-7 20-7,7-20-8,0 0-8,0 0-10,0 0-20,-14 34-27,14-34-2,-9 30 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4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C7C1165-7474-420C-ADF1-244F70FAF90F}" emma:medium="tactile" emma:mode="ink">
          <msink:context xmlns:msink="http://schemas.microsoft.com/ink/2010/main" type="inkDrawing" rotatedBoundingBox="10257,8747 13114,7043 13245,7263 10387,8966" semanticType="callout" shapeName="Other">
            <msink:sourceLink direction="with" ref="{D5D93904-D6F3-41A2-A744-C8A1055F1941}"/>
            <msink:sourceLink direction="with" ref="{24FD1AB2-6444-4CF0-95DB-790A7E84C719}"/>
          </msink:context>
        </emma:interpretation>
      </emma:emma>
    </inkml:annotationXML>
    <inkml:trace contextRef="#ctx0" brushRef="#br0">-9 1642 1,'0'0'24,"-20"-5"48,20 5-1,0 0-43,25-18 4,9 3-3,6-12-1,21-5-2,2-16 2,16-1-4,10-17 3,14 1-4,1-16-2,9 1-4,9-5-4,7 1-2,2 1-3,7 1 0,-10-1-2,1 1 0,-2-1 4,-3 4-3,-11-3 3,-7 6-1,-7 1 0,-6 10-3,-7 6 1,-10 9-4,-10 12 1,-7 11-2,-10 11 1,-3 9-2,-10 7 0,0 7 1,-5 0-2,3 4 1,-4-2-1,-1 2 1,-4-4-3,0-2 2,-3-3-4,-22-2-2,34 0-7,-34 0-9,27-7-14,-27 7-24,25-18-46,-25 18-2,27-7-2,-27 7 2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453D444-FFB2-4D64-B7D2-88B2F0A9E2BC}" emma:medium="tactile" emma:mode="ink">
          <msink:context xmlns:msink="http://schemas.microsoft.com/ink/2010/main" type="inkDrawing" rotatedBoundingBox="10161,13478 13196,7116 13319,7175 10284,13537" semanticType="callout" shapeName="Other">
            <msink:sourceLink direction="with" ref="{8B24B566-5961-47E0-8C49-52F7A85E7A77}"/>
            <msink:sourceLink direction="with" ref="{24FD1AB2-6444-4CF0-95DB-790A7E84C719}"/>
          </msink:context>
        </emma:interpretation>
      </emma:emma>
    </inkml:annotationXML>
    <inkml:trace contextRef="#ctx0" brushRef="#br0">1 6382 1,'-6'-36'0,"10"9"58,-6-18 15,11-3-35,2-6 1,7-11 4,14-12-7,4-14-4,14-3-7,2-24-3,11-4-3,2-18-2,10-11-3,-1-19-2,12-6-1,-2-16-3,4-4-1,2-14 0,5-7-1,7-9-2,2 0-2,0 7 0,-3 5-4,3 6 5,-5 7-1,-8 18 0,-5 14 0,-7 13-1,-5 11 2,-6 8-1,-5 1 2,-2 10-3,2 1 0,-2-1 2,3-3-2,-3 3-1,-3 8 1,1 8 0,-5 8-1,-6 14 1,-8 13 0,-8 14 0,-7 14 2,-10 13 1,-1 5-1,-9 2 1,1-3-1,1-4 2,7-6-3,4-5 0,4-1-1,5-6 1,5 5-2,0 0 1,-3 6-2,-2 9-1,-4 8-2,-3 5-5,-20 19-8,25-27-11,-25 27-20,18-36-54,-7 11-1,1-6-2,-1-3-5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3.1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A03A99C-C480-4B3D-AB3D-C494EC1AB644}" emma:medium="tactile" emma:mode="ink">
          <msink:context xmlns:msink="http://schemas.microsoft.com/ink/2010/main" type="inkDrawing" rotatedBoundingBox="1989,13204 5541,6680 6323,7106 2771,13630" semanticType="callout" shapeName="Other">
            <msink:sourceLink direction="from" ref="{61DD190B-BA5D-41D2-A442-44D4C278E27E}"/>
            <msink:sourceLink direction="to" ref="{04A44F6C-416E-40AD-AF6A-987688EEA860}"/>
          </msink:context>
        </emma:interpretation>
      </emma:emma>
    </inkml:annotationXML>
    <inkml:trace contextRef="#ctx0" brushRef="#br0">62 6227 78,'-2'22'46,"-3"8"3,-4 4-4,-4-5-3,1 3-11,-1-12-6,4 3-6,9-23-4,0 0-3,0 0-3,2-25-2,14-7-2,4-6 4,7-12-2,7-6-1,4-10 0,10-6 1,2-10-2,6-1 3,-2-5-2,7-5-3,0-4 4,2 0-3,-6-9 1,4 2 3,-2-2-2,2-5-1,-5-6 0,0-5 0,-1-7 1,-1-2 2,2 2-1,-1-4-3,-1 2 3,-5 9-6,1 2 4,0 14-5,-3 5 3,-2 1-1,-2 3 2,-2 5-4,-7-3 4,4 0 0,-4-4 1,4 1-1,1 1 1,4-2 1,0 2-8,4 4 4,3 1-4,2 6 4,-5 5-5,-2 2 5,-4 2-3,-3 4 0,-2-1 5,-2-1-1,-2-1 3,2-3-4,0-5 4,6 0-3,3-4 3,7 3-3,-3 1-1,3 3-2,0 4 1,2 5-2,0 4 0,-5 7 0,3 2-2,-5 5 2,2 0 2,1-3-2,4-1 2,2-1 0,2-9 2,3 0-3,0-2 3,2 0-3,-5 3 4,-4 6-3,-2 6 2,-9 10-2,-8 9 1,-5 7 1,-8 6 0,-20 23-2,29-31-7,-29 31 10,21-32-11,-21 32 6,24-36-6,-10 13 2,-14 23-1,34-38 2,-16 18 3,-18 20-4,31-23 6,-31 23-2,21-14 2,-21 14 0,0 0-2,0 0 2,0 0 0,0 0-1,0 0-1,20-13 0,-20 13-4,0 0-5,0 0-10,0 0-16,0 0-29,-2 20-44,-12 1-3,-8-3-2,-14 4 11</inkml:trace>
    <inkml:trace contextRef="#ctx0" brushRef="#br0" timeOffset="491.0699">2935-106 8,'0'0'88,"0"0"-5,0 0 1,0 0-66,0 23 2,22-19-1,12 3 0,0-5-6,11 5-4,-2 0-3,7 0-2,-5 4-1,2 0 0,-4 7 1,-2 7 6,-10 5 4,-3 8-3,-6 3 5,-8 8-4,-8 1 5,1 11-3,-14-2 1,5 2-7,-11 4-1,1 5 0,-8 2-3,2 5 3,-7 0-5,0-5 3,-4 1-3,4-10 0,5-9-8,2-9-6,9 0-20,2-18-36,11-4-36,-4-23-7,25 18-2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7.1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BB6D4D1-3AEE-40C6-A2FE-744F7A006515}" emma:medium="tactile" emma:mode="ink">
          <msink:context xmlns:msink="http://schemas.microsoft.com/ink/2010/main" type="inkDrawing" rotatedBoundingBox="16463,13442 19272,12011 19576,12607 16766,14038" semanticType="callout" shapeName="Other">
            <msink:sourceLink direction="from" ref="{E5DB26B2-D1F6-4895-A427-08DFC5E73536}"/>
            <msink:sourceLink direction="to" ref="{FD0F8D19-ED8A-4ED7-A809-87063A4AFBD8}"/>
          </msink:context>
        </emma:interpretation>
      </emma:emma>
    </inkml:annotationXML>
    <inkml:trace contextRef="#ctx0" brushRef="#br0">45 1408 57,'-27'9'38,"27"-9"2,0 0-5,0 0-2,0 0-8,-20 7 1,20-7-5,0 0-1,0 0-5,0 0-2,0 0 3,0 0-3,0 0 2,27-18-1,-27 18-1,0 0-2,23-16 1,-23 16-1,0 0 0,27-14-1,-27 14 0,0 0-1,0 0-1,22-18 2,-22 18-2,0 0 1,0 0-2,0 0-1,0 0-1,23-22-2,-23 22 0,0 0-2,22-16 0,-22 16-1,28-14 1,-28 14-2,33-13 2,-10 6-1,0-2 0,1 2 1,1 0 0,2-2-1,1 0 2,1 0-1,2-4 1,3 2 0,2-5 0,5-5 0,7-3 0,1-1 2,5-2-2,5-3 0,-2 5 0,4-2-1,-3 5 2,-1 1-3,-5 3 2,-5 3-2,3-1 1,-5 0-1,5 0 1,2-4 1,0-3-1,2 1 2,4-3-1,3 0 1,-2 0-1,0 0 1,-7 3 0,-2 1-1,-5 1 0,0 0-1,-2-1 1,-3-1-1,3-3 0,0-2 1,0-3-1,0 1 0,2 0 0,-2-1 0,-4 3 0,-3 2 2,-2 3-1,-5 2-1,0-1 0,1-1 0,-3 4 1,2-5-3,3 0 2,-1 1-2,1-3 1,2 2 0,-3 1 1,-3 4-1,-1 0 2,-7 2-1,-20 16 0,32-25-1,-32 25 1,20-20 0,-20 20-1,0 0 1,27-21-3,-27 21 3,23-11-1,-23 11 0,24-9-1,-24 9 0,0 0 0,25-9 0,-25 9 2,0 0-2,0 0-2,0 0-6,0 0-9,0 0-12,0 0-17,-20 11-30,20-11-31,0 0 2,-16 21-2</inkml:trace>
    <inkml:trace contextRef="#ctx0" brushRef="#br0" timeOffset="562.7434">2405-67 28,'-31'-20'70,"8"11"4,-2-11-6,25 20-49,-20-16 0,20 16 2,0 0-3,27-5-1,-4 10-7,6 2 0,3 6 0,11-2-1,-3 5 0,5-4-2,1 3 0,-4-3-2,1 1 1,-2-2-3,-5-2 1,-9 1 1,-4 1 0,-23-11 3,25 25 0,-25-25 5,-5 34-2,-8-12 4,-3 3-1,-7 0 0,3 4-1,-7 3-2,2 2-1,0-5-2,0 3 0,0-1-1,5 1-1,-5-1-2,5-1 2,-5-1-2,7-2 1,-2-4-3,6-3 1,14-20-3,-25 23-4,25-23-5,0 0-10,0 0-11,0 0-25,-9-30-45,9 30-5,-18-20-2,18 20 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8.6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549DABE-75A2-4E2C-A4E9-EA05D1F6095B}" emma:medium="tactile" emma:mode="ink">
          <msink:context xmlns:msink="http://schemas.microsoft.com/ink/2010/main" type="inkDrawing" rotatedBoundingBox="16663,12091 19440,13472 19416,13521 16639,12139" semanticType="callout" shapeName="Other">
            <msink:sourceLink direction="with" ref="{FD0F8D19-ED8A-4ED7-A809-87063A4AFBD8}"/>
            <msink:sourceLink direction="with" ref="{DA22B0CF-B21A-41B1-A225-746315C26C82}"/>
          </msink:context>
        </emma:interpretation>
      </emma:emma>
    </inkml:annotationXML>
    <inkml:trace contextRef="#ctx0" brushRef="#br0">0-12 44,'29'-12'81,"-29"12"3,0 0-4,25 7-54,-25-7-2,27 36 0,-7-18 3,17 7-5,-4 0-2,15 4-5,-3-4 1,12 7-4,-6-12 2,6 7 0,-1-7-1,5 1-1,-4-1-2,4 3 0,-3-3-1,3 7 0,0 2-1,7 5 1,2 7-3,7 2 0,7 7-1,6-1 0,2 5-3,6-2 2,-6-2-3,1-2 0,-5-3-1,-5-5 3,-8-1-4,-7-5 3,-5-3-1,-2-1 0,-7-1 0,3-2 1,-8 0 0,3 0 0,2-2-1,1-2 1,3-1-2,1-1 2,0 1-3,-5 1 1,-4-5-1,-5 0 0,-9-5 1,-7 1-2,-29-14 3,30 20-3,-30-20 2,0 0-3,0 0 0,-34-13-5,11 8-2,-8-11-6,1 12-7,-6-14-11,7 13-14,-12-8-19,14 2-25,-2 1-9,2-1 5,4 7 2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58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B0DC5F2-6228-4A7F-9332-197EDB50F802}" emma:medium="tactile" emma:mode="ink">
          <msink:context xmlns:msink="http://schemas.microsoft.com/ink/2010/main" type="inkDrawing" rotatedBoundingBox="18981,11645 19523,10595 19862,10771 19320,11820" semanticType="strikethrough" shapeName="Other">
            <msink:sourceLink direction="with" ref="{FD0F8D19-ED8A-4ED7-A809-87063A4AFBD8}"/>
          </msink:context>
        </emma:interpretation>
      </emma:emma>
    </inkml:annotationXML>
    <inkml:trace contextRef="#ctx0" brushRef="#br0">389 146 25,'11'-38'68,"-11"38"-1,7-32-4,-7 32-55,18-24 1,-18 24 1,38-25 1,-13 13-2,2 6-1,2-1 0,-1 5 2,-1 2 0,-3 2 2,-24-2 1,37 18 0,-37-18 0,24 32-1,-17-12 1,2 3-3,-4 6-1,2 2-2,-5 1-1,0 9 0,-6 2 1,-5 4 1,-10 5 0,-10 7 3,-12-3-1,-10 10 2,-13-5-1,-8 2-1,-3 2-11,-1-6-12,12 2-29,-1-7-51,11-15-4,9-3-4,-3-16-2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1.4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558691D-73B1-4433-9473-297BB433D60F}" emma:medium="tactile" emma:mode="ink">
          <msink:context xmlns:msink="http://schemas.microsoft.com/ink/2010/main" type="inkDrawing" rotatedBoundingBox="16264,14172 19510,8869 19643,8951 16397,14253" semanticType="callout" shapeName="Other">
            <msink:sourceLink direction="with" ref="{FD0F8D19-ED8A-4ED7-A809-87063A4AFBD8}"/>
            <msink:sourceLink direction="with" ref="{DA22B0CF-B21A-41B1-A225-746315C26C82}"/>
          </msink:context>
        </emma:interpretation>
      </emma:emma>
    </inkml:annotationXML>
    <inkml:trace contextRef="#ctx0" brushRef="#br0">-5 5333 60,'0'-25'77,"3"0"-2,8-6-28,5-3-27,6-14 4,10-3 3,6-13-2,5 3-5,5-11 0,6 4 0,0-8 1,9-1-2,-2-14 0,7-3-2,0-17-2,11-11-3,0-16 0,11-9-5,1-13-1,3-5 0,4-4-1,1-1 0,-4 3-2,-3 9 2,-8 7-2,-7 11 3,-10 9 0,-3 9-3,-8 5-1,1 8 0,-3 3-1,7 2-2,4-2 2,8-5-3,1-2 3,5 0-2,-2 7 4,-5 5-2,-6 6 4,-10 11-2,-13 10 3,-7 13-3,-9 4 2,-6 12-3,-3 2 1,0-2 0,4 0-6,3-3 6,9 3-8,7 0 7,6-2-5,5-1 5,2 1-6,0 2 3,-4 2 3,-2-2-3,-8-1 2,-6-1-3,-9 0 2,-5-1-2,-6 3-1,-5 0-5,0 6-8,-9 1-14,7 18-27,-14-1-48,7 21-4,-20-18 1,-3 16-5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0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4AD3BF6-EAB3-4D85-A14D-FA7106894A32}" emma:medium="tactile" emma:mode="ink">
          <msink:context xmlns:msink="http://schemas.microsoft.com/ink/2010/main" type="inkDrawing" rotatedBoundingBox="16437,13861 19825,10700 19932,10815 16545,13977" semanticType="callout" shapeName="Other">
            <msink:sourceLink direction="with" ref="{FD0F8D19-ED8A-4ED7-A809-87063A4AFBD8}"/>
            <msink:sourceLink direction="with" ref="{DA22B0CF-B21A-41B1-A225-746315C26C82}"/>
          </msink:context>
        </emma:interpretation>
      </emma:emma>
    </inkml:annotationXML>
    <inkml:trace contextRef="#ctx0" brushRef="#br0">-6 3147 1,'0'0'52,"0"0"13,-5 25-23,5-25-8,0 0 4,32-9-2,-10-5-3,5-13-5,10-5-3,3-13-2,10-2-3,4-19-1,14-2-2,0-17 0,13-1-3,2-14 0,12-8-3,2-14-1,12-7-2,11-4 0,6 0-4,9-5 2,3 3-1,0 6-4,-2 9 5,-5 14-4,-7 11 4,-14 9-4,-10 10 5,-10 8-5,-4 7 2,-5-2 2,-2 4-1,-2-4 1,4-1-2,1-6 3,1 3-3,1-6 1,-3 6-1,-4 1 0,-7 3-2,-7 7 1,-11 6-2,-7 7-2,-6 5 2,-10 6-3,-4 7 2,-9 0-3,-16 25 2,20-27-6,-20 27-1,0 0-3,0 0-6,0 0-6,-25-7-13,7 30-14,-18-10-23,-3 15-28,-12 3 2,-13 3 1,-8 9 17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3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6E76E9C-61BB-4FAD-9734-441F3C2CDF0B}" emma:medium="tactile" emma:mode="ink">
          <msink:context xmlns:msink="http://schemas.microsoft.com/ink/2010/main" type="inkDrawing" rotatedBoundingBox="16445,8520 19430,6703 19823,7350 16839,9167" semanticType="callout" shapeName="Other">
            <msink:sourceLink direction="from" ref="{8D07A9E4-896D-4E0C-BAB2-834C22D3B588}"/>
            <msink:sourceLink direction="to" ref="{FD0F8D19-ED8A-4ED7-A809-87063A4AFBD8}"/>
          </msink:context>
        </emma:interpretation>
      </emma:emma>
    </inkml:annotationXML>
    <inkml:trace contextRef="#ctx0" brushRef="#br0">0 1811 1,'0'0'68,"0"0"0,0 0 2,34-4-45,-2-7 2,9-3 0,11-11-4,13-4-7,10-14-4,19-4-6,13-17-2,21-6-1,17-13-2,15-5 1,10-7 0,1-2 1,-1 0 2,-6-1 2,-15 4 3,-13 6-2,-23 2 3,-9 7-4,-14 0 3,-2 2-2,2 5-5,-1 2 1,1 2-3,0 9 0,-6 5-1,-7 11 0,-10 7-2,-10 13 2,-23 7 1,-12 14-3,-22 2-2,-9 21-5,-13-1-1,-12-2-10,4 5-12,-6-12-23,7-2-29,6-5-6,23-4 9</inkml:trace>
    <inkml:trace contextRef="#ctx0" brushRef="#br0" timeOffset="352.3245">2555-119 9,'0'0'69,"0"0"-5,24 13-5,-3 1-56,10 6 3,10-2 1,11 2 3,0 7 3,7 5-1,-7 2 1,0 7 1,-19-1 2,-3 8 2,-21 1 1,-11 8-2,-19-1-4,-10 8-3,-17-6-2,-8 1-5,-3 0-15,-9-5-25,5-4-43,2-5-4,2-20-3,10-7 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0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32A6F52-9F55-42EB-916C-347B7E8E26FA}" emma:medium="tactile" emma:mode="ink">
          <msink:context xmlns:msink="http://schemas.microsoft.com/ink/2010/main" type="inkDrawing" rotatedBoundingBox="10368,11735 13672,7076 13868,7216 10565,11874" semanticType="callout" shapeName="Other">
            <msink:sourceLink direction="with" ref="{3429DFE1-B1C7-4081-89DA-A548A5C028DD}"/>
            <msink:sourceLink direction="with" ref="{BE909E77-61D5-4711-8DBA-0AC6B4E9C173}"/>
          </msink:context>
        </emma:interpretation>
      </emma:emma>
    </inkml:annotationXML>
    <inkml:trace contextRef="#ctx0" brushRef="#br0">-6 4788 1,'0'-41'40,"0"-20"36,14-2 1,8-9-46,12-14 1,16-4 3,11-14-6,16-2-4,8-14-2,17-2-1,9-11-2,18-10-2,8-12 0,15-3-3,-3-10 1,6-1-2,1-9-4,2-1-1,-6-6-2,-10 4 0,-11 3-3,-7 6 2,-9 7-3,-13 7-2,-9 12 1,-12 6-1,-9 6 0,-6 3 1,-10 7 1,-2 2-2,0-2 1,1 9-1,-3 6-1,-3 8 1,1 15-2,-7 16 2,-5 9-3,-6 18 1,-12 16-2,-4 7 0,-16 20 3,0 0 0,0 0 5,0 0-6,5 31 3,-5-31-2,-14 30-5,14-30-7,-18 27-13,18-27-27,0 0-53,-23 22-1,23-22-3,0 0-1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2.3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B0FCE89-5F6A-4A4D-B15E-EE271A0002FA}" emma:medium="tactile" emma:mode="ink">
          <msink:context xmlns:msink="http://schemas.microsoft.com/ink/2010/main" type="inkDrawing" rotatedBoundingBox="16731,10783 19418,8855 19488,8953 16802,10881" semanticType="callout" shapeName="Other">
            <msink:sourceLink direction="with" ref="{FD0F8D19-ED8A-4ED7-A809-87063A4AFBD8}"/>
            <msink:sourceLink direction="with" ref="{DA22B0CF-B21A-41B1-A225-746315C26C82}"/>
          </msink:context>
        </emma:interpretation>
      </emma:emma>
    </inkml:annotationXML>
    <inkml:trace contextRef="#ctx0" brushRef="#br0">-5 2008 1,'-20'-36'47,"20"36"19,18-45-9,2 13-36,16-2 4,9-9 4,19-4 2,6-12-7,16-6 0,2-5-1,13-5 0,3-6-1,7 4-3,4-4-3,5 6-4,-5-4-2,2 7-2,1-5-5,-3 3 1,2-3-4,1 0 2,-8-2-2,-1-2 2,-1 2-3,-6 4 1,-1 3 2,-8 4-1,-9 5 0,-12 7 0,-11 8-4,-14 10-2,-11 8-7,-13 6-12,-23 24-21,25-19-41,-25 19-4,0 0-3,0 0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4.4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21A48DC-8176-4FAE-954B-3CFC26AD63FB}" emma:medium="tactile" emma:mode="ink">
          <msink:context xmlns:msink="http://schemas.microsoft.com/ink/2010/main" type="inkDrawing" rotatedBoundingBox="16841,7004 19350,8505 18945,9183 16435,7682" semanticType="callout" shapeName="Other">
            <msink:sourceLink direction="to" ref="{FD0F8D19-ED8A-4ED7-A809-87063A4AFBD8}"/>
            <msink:sourceLink direction="from" ref="{E778B4C7-CB77-4FCA-B577-67D33EE795C5}"/>
            <msink:sourceLink direction="from" ref="{E030CD01-3AFB-43DC-B133-25FC02170278}"/>
          </msink:context>
        </emma:interpretation>
      </emma:emma>
    </inkml:annotationXML>
    <inkml:trace contextRef="#ctx0" brushRef="#br0">0 0 13,'16'21'80,"-16"-21"0,34 13-1,-11 3-53,-5 4 1,13 12 2,-8-5 0,13 9-2,-4 0-6,13 5 0,-2-5-1,15 5-3,6-7 0,15 2-1,2-2-2,14 4-1,2 0-5,9 7-1,3 7-4,1 0 0,-6 5-1,-2 2 2,-5-3-2,-7 0 1,-6-6 0,-3 0 1,-6-5 3,-8 0-1,-1-4 1,-5-1-2,-7-1 1,0-1-2,-6-4 1,-8 2-2,-8-6-2,-3-3 1,-6 0-2,-3-2 1,-20-25 1,27 36 0,-27-36-1,0 0 2,27 16-2,-27-16 1,21-14-1,-21 14-2,20-29-1,-13 8-4,-7 21-6,4-40-8,-4 40-11,-16-36-15,16 36-22,-36-23-38,9 14-1,-7-2 3,-6 2-1</inkml:trace>
    <inkml:trace contextRef="#ctx0" brushRef="#br0" timeOffset="491.6505">2189 1066 1,'0'0'57,"-14"27"9,14-27 0,0 0-47,21 23-3,-1-12 5,11 7-1,-1-2-3,8 9 0,1-3-4,4 10 1,-7-5-6,4 5 4,-13-1-3,-2-1 3,-11 1-3,-10-1 2,-10-3 1,-6 0 2,-15-4 1,-4-1 1,-12-2-1,-3 1 1,-15-8-2,3 8-1,-17-8-1,1 5-2,-5-2-2,2 0-2,2 0-5,12-3-9,16 3-14,8-7-24,39-9-54,0 0 0,48 11-7,10-13-2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6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BA9D32D-2440-4102-81B2-86864750A907}" emma:medium="tactile" emma:mode="ink">
          <msink:context xmlns:msink="http://schemas.microsoft.com/ink/2010/main" type="inkDrawing" rotatedBoundingBox="16668,10603 19064,6851 19653,7227 17257,10979" semanticType="callout" shapeName="Other">
            <msink:sourceLink direction="to" ref="{FD0F8D19-ED8A-4ED7-A809-87063A4AFBD8}"/>
            <msink:sourceLink direction="from" ref="{DA22B0CF-B21A-41B1-A225-746315C26C82}"/>
          </msink:context>
        </emma:interpretation>
      </emma:emma>
    </inkml:annotationXML>
    <inkml:trace contextRef="#ctx0" brushRef="#br0">-2 3560 1,'0'0'10,"-20"-7"55,20 7-3,0 0-34,-2-25-1,2 25 3,25-38-5,-3 11-1,3-7-4,11-7-2,0-9 1,7-6-2,0-10 0,5-6-2,-1-7 1,10 0-5,-5-9 2,4 2-2,3-11-4,4 4 0,5-4-4,6-2 2,3 0-4,4-8 2,3 1-3,-3 0 2,-2 7 1,-4 2-1,-10 4 2,-6 5-3,-12 4 3,-4 10-2,-7 4 2,-4 2-5,0 3 1,2-1-1,4 5 1,0 0 0,3 0-1,0 0 1,-1 0-2,1 0 4,-5 5 1,-2-5-2,-7 2 1,-2 0 2,-5-2-2,-2 3 0,0-3 1,0 2-2,0 0 1,3 7-1,1 5 1,1 2-2,2 6 0,-5 10-4,5 4-3,-7 5-9,7 11-14,-25 9-22,43-20-41,-21 15-1,5-4-3,-2 4 1</inkml:trace>
    <inkml:trace contextRef="#ctx0" brushRef="#br0" timeOffset="390.4928">1774 274 1,'22'-36'11,"21"-1"44,2-14-5,14 1-42,4 2-2,5-4 4,0 5-1,-1 2 4,-8 9-5,-7 9 0,-11 11 2,-10 7-1,-8 16 4,-16 15 4,-7 17 1,-9 10-4,-9 17 1,-3 11-4,-1 13-1,-3 9-4,2 5-6,1 7-20,-1-3-25,-4 3-26,11 6-3,-18-6 1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4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E545379-DE6E-44AF-A7AF-0FA81B054324}" emma:medium="tactile" emma:mode="ink">
          <msink:context xmlns:msink="http://schemas.microsoft.com/ink/2010/main" type="inkDrawing" rotatedBoundingBox="16812,12287 19552,7448 19617,7485 16877,12324" semanticType="callout" shapeName="Other">
            <msink:sourceLink direction="with" ref="{FD0F8D19-ED8A-4ED7-A809-87063A4AFBD8}"/>
            <msink:sourceLink direction="with" ref="{DA22B0CF-B21A-41B1-A225-746315C26C82}"/>
          </msink:context>
        </emma:interpretation>
      </emma:emma>
    </inkml:annotationXML>
    <inkml:trace contextRef="#ctx0" brushRef="#br0">-9 4855 1,'-7'-34'49,"7"34"22,-2-36-26,6 9-10,7-4 2,5-10-5,14-4-4,-1-9-9,9-5-2,3-11-5,6-9 1,3-5-2,4-4 0,1-9 0,3 0 0,-1-7-1,4 0-4,0-9 3,4 7-3,-2-9 2,7 2-3,0-7 2,5-4-3,-3-2 3,3 4-3,-8 2 4,1 7-3,-7 2 2,-2 10 0,-7 1-7,-2 10 5,-5 4-6,2 3 6,3-8-7,4-4 4,0-4-4,3 0 1,1-3 4,1-2-4,0 3 5,-3-1-4,-4 7 0,-9 3-2,2 3 1,-6 8 1,1 0-2,-1 2 1,1 2-1,1-4 1,2 4 2,7 2 1,-5 1-1,2 6 0,-4 5 1,-2 9-3,-10 9 2,-3 11-3,-8 9-3,-7 5-7,-13 20-5,0 0-11,0 0-14,16-25-27,-16 25-24,0 0 0,7-34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8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4FFE0E0-D0E5-43FA-A516-AA19215A2DD8}" emma:medium="tactile" emma:mode="ink">
          <msink:context xmlns:msink="http://schemas.microsoft.com/ink/2010/main" type="inkDrawing" rotatedBoundingBox="19435,7087 19636,8262 19167,8342 18965,7167" semanticType="verticalRange" shapeName="Other">
            <msink:sourceLink direction="with" ref="{4D43B11F-B406-45D1-A3B2-3705A5C2E64B}"/>
          </msink:context>
        </emma:interpretation>
      </emma:emma>
    </inkml:annotationXML>
    <inkml:trace contextRef="#ctx0" brushRef="#br0">0 230 1,'14'-29'55,"-5"-10"7,13 5-6,-1 1-50,15 3-3,5 3 3,6 7 3,5 4 1,0 14 1,2 13 1,-13 9 4,-1 16 0,-17 7 6,-3 12-3,-13 3 0,-2 12 0,-10 0-6,-2 5-2,-4 2-6,0 2-1,-1 2-10,-8 5-15,-3 13-30,-10 10-24,-15-1-7,-4 23-1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9.6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149BB41-79D6-4376-A254-EF4A43FDF238}" emma:medium="tactile" emma:mode="ink">
          <msink:context xmlns:msink="http://schemas.microsoft.com/ink/2010/main" type="inkDrawing" rotatedBoundingBox="17072,10533 19167,10791 19160,10843 17066,10585" semanticType="callout" shapeName="Other">
            <msink:sourceLink direction="with" ref="{FD0F8D19-ED8A-4ED7-A809-87063A4AFBD8}"/>
            <msink:sourceLink direction="with" ref="{DA22B0CF-B21A-41B1-A225-746315C26C82}"/>
          </msink:context>
        </emma:interpretation>
      </emma:emma>
    </inkml:annotationXML>
    <inkml:trace contextRef="#ctx0" brushRef="#br0">0 0 19,'0'0'74,"0"0"-2,0 0 1,41 23-52,-7-9 1,11-1 0,11 1 2,5-5-7,9 4-1,7-1-2,9-1 1,13-4 0,12 4-1,6-4-1,8 4-1,6-2-3,4 5-1,-4-1-2,-5 1-1,-10 1-2,-12 4 0,-14-4-2,-11 1 2,-14-5 0,-10-2 0,-10-4 0,-11-1 1,-5-4-3,-29 0-2,29-4-5,-29 4-8,0 0-6,-24-9-12,-1 13-12,-11-6-17,-10 4-15,1 1-18,-11-8 11,6 3 20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8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FD72CBC-AC4E-40CE-B16B-1806B0FEFF74}" emma:medium="tactile" emma:mode="ink">
          <msink:context xmlns:msink="http://schemas.microsoft.com/ink/2010/main" type="inkDrawing" rotatedBoundingBox="16832,12138 19099,10834 19134,10895 16867,12199" semanticType="callout" shapeName="Other">
            <msink:sourceLink direction="with" ref="{FD0F8D19-ED8A-4ED7-A809-87063A4AFBD8}"/>
            <msink:sourceLink direction="with" ref="{DA22B0CF-B21A-41B1-A225-746315C26C82}"/>
          </msink:context>
        </emma:interpretation>
      </emma:emma>
    </inkml:annotationXML>
    <inkml:trace contextRef="#ctx0" brushRef="#br0">69 1287 1,'-46'14'41,"46"-14"23,-24 6 1,24-6-44,0 0 6,31-18 0,3 0 2,11-9-7,12-5-1,10-8-5,13-8 0,5-10-4,8-8 0,11-4-1,9-4-2,11-5 0,9 0-1,-2-3 0,2 5-2,3 1-2,-1 8 0,-10 5-2,-12 6 1,-12 8-2,-15 8 0,-14 7 1,-13 7-1,-14 9 1,-16 2 0,-6 7 0,-23 9-2,0 0 1,20-11-5,-20 11-2,0 0-7,0 0-6,23-21-16,-23 21-22,36-20-32,-36 20 2,32-29-1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3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DCEDFC0-C039-40F6-B7EC-EB20DF028257}" emma:medium="tactile" emma:mode="ink">
          <msink:context xmlns:msink="http://schemas.microsoft.com/ink/2010/main" type="inkDrawing" rotatedBoundingBox="17187,6885 19635,13614 18857,13897 16409,7168" semanticType="verticalRange" shapeName="Other">
            <msink:sourceLink direction="with" ref="{5B2D2994-0170-42C2-9460-CD25193101A2}"/>
            <msink:sourceLink direction="with" ref="{7B09E640-612B-4807-9EFC-701344C5F2E5}"/>
            <msink:sourceLink direction="with" ref="{DF413467-C066-4695-A8AF-BB33A1C1C9A0}"/>
          </msink:context>
        </emma:interpretation>
      </emma:emma>
    </inkml:annotationXML>
    <inkml:trace contextRef="#ctx0" brushRef="#br0">0 278 2,'18'-25'74,"-9"-9"2,7 7-3,-5 0-51,3 2-6,4 3-1,-18 22 0,38-34-3,-38 34-4,36-18-1,-36 18 1,36-7 1,-36 7 6,39-2 1,-39 2-1,40-7 1,-19 0-2,6 5 1,-7-5-4,3 3 0,-3-3-4,0 2-1,-20 5-1,32-9-2,-32 9-1,23-9-2,-23 9 0,0 0 0,0 0 0,0 0-1,0 0 1,0 0 0,0 0 0,0 0-2,-25-7 2,25 7-1,0 0-1,-21 34 1,21-11 3,3 6 1,1 3 0,5 6 0,5 7 1,2 7-1,6 7 1,5 4 1,3 7-4,6 5 3,4 6-1,6 0 2,3 5-1,10-2 2,0-5-2,4 0 3,0-2 3,3 2-2,-3-7 1,-2 0 0,-7-2 1,-4 5 0,-3-3 0,-4 5 0,-5 2-6,1 4 2,-5 3-3,0 5 2,-5-1-2,0 3 2,1-3-3,-1 0 4,-6 1 1,4-3-2,-7-3 3,0 3-3,-2 3 3,-2 10-4,-4 8 2,-1 8-2,-2 7-4,0 1 5,2 8-2,3-2 0,2-5 0,6-6 1,3-12-2,4-4 2,3-9-1,2 5 0,0-8-2,2 1 2,0 6-1,-2 1 1,-5 3-3,-4 6 1,0-1 3,0-4-3,-3-5 1,3-1-1,-5-8 1,5-4-2,0-9 4,5-7-3,1-7-1,-1 0 1,-1-2 0,-2 0 0,-2 2 0,-3 0 1,-1 3-2,-3-3 3,0-2-3,0-2 2,-2 0-3,0-7 1,-1-5-1,3-6 1,3-8 0,-1-1-1,-2-5 1,-2-4-1,-16-23 2,32 34-2,-32-34 1,20 27-1,-20-27 0,13 34 0,-13-34 0,9 31-3,-9-31-1,12 32-4,-12-32-4,13 27-6,-13-27-10,0 0-10,30 23-15,-30-23-9,0 0-19,-48-28-14,17 13-17,-15-3 8,-8-7 5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5.0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DF70967-91A2-4E19-B1C0-9B29458D896D}" emma:medium="tactile" emma:mode="ink">
          <msink:context xmlns:msink="http://schemas.microsoft.com/ink/2010/main" type="inkDrawing" rotatedBoundingBox="6609,7075 9525,6885 9565,7490 6648,7680" semanticType="callout" shapeName="Other">
            <msink:sourceLink direction="to" ref="{24FD1AB2-6444-4CF0-95DB-790A7E84C719}"/>
            <msink:sourceLink direction="from" ref="{04A44F6C-416E-40AD-AF6A-987688EEA860}"/>
          </msink:context>
        </emma:interpretation>
      </emma:emma>
    </inkml:annotationXML>
    <inkml:trace contextRef="#ctx0" brushRef="#br0">139 242 26,'-23'-13'31,"23"13"4,-27-14 2,27 14-2,-31-11-1,31 11-4,-34-9-1,34 9-5,-25-7-4,25 7-4,0 0-3,0 0 0,0 0-4,0 0 3,0 0-1,0 0 1,0 0 1,0 0 1,27 14 0,-27-14 0,41 7 1,-14-7-1,16 0-2,6-3-1,12 1 0,12-7-2,10 0 0,1-5-2,6 5 0,0-6-1,-2 6 0,-2-5-1,0 5-1,-9 2 0,-3 3-1,1-1 1,2 3-2,-1 0 2,6-1 0,4 1-1,8 0 0,8 0 0,4-1 2,5-1-3,0-1 1,-5 1-2,-9-1 3,-9 1-2,-16-3 3,-15 3-8,-12-3 5,-11 2-5,-12-2 8,-22 7-8,32-6 4,-32 6-5,27-7 5,-27 7-1,27 0 1,-27 0-2,27 4 2,-27-4-2,20 3 0,-20-3 1,0 0 1,0 0 0,0 0 0,21 2-1,-21-2 0,0 0 0,0 0 0,0 0-2,18-20-1,-18 20-1,0 0-3,25-7-1,-25 7-5,0 0-4,22-7-4,-22 7-1,21 2-13,-21-2-5,20 3-16,-20-3-12,23 4-29,-23-4 1,0 0-2</inkml:trace>
    <inkml:trace contextRef="#ctx0" brushRef="#br0" timeOffset="435.9404">2465-211 1,'-27'-9'28,"27"9"47,-41-7 2,41 7-45,0 0 0,0 0-9,12 20-6,24-9-4,11 5-2,10 2-1,4 5 0,6-1-3,-3 1 4,-6 0-1,-8 1 1,-14-1 0,-11 2 3,-18-5 1,-7 7 1,-21-6 2,-8 6-6,-16-5 3,-5 5-3,-13-2 1,-3 2-4,-1-2-1,6 0-1,7 0-2,11-5-1,6 0-2,10-4-1,27-16-5,-27 27-6,27-27-11,0 0-12,9 30-25,-9-30-46,0 0-6,0 0 2,-13-25 27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6.26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3210687-9284-480B-9202-D494495E506D}" emma:medium="tactile" emma:mode="ink">
          <msink:context xmlns:msink="http://schemas.microsoft.com/ink/2010/main" type="inkDrawing" rotatedBoundingBox="7829,6324 8260,7043 7768,7338 7337,6620" semanticType="callout" shapeName="Other">
            <msink:sourceLink direction="with" ref="{62E6C75B-DDF2-4736-8956-D6C5C7764567}"/>
            <msink:sourceLink direction="with" ref="{04A44F6C-416E-40AD-AF6A-987688EEA860}"/>
          </msink:context>
        </emma:interpretation>
      </emma:emma>
    </inkml:annotationXML>
    <inkml:trace contextRef="#ctx0" brushRef="#br0">18 192 1,'0'0'34,"0"0"42,0 0 2,-20-15-39,20 15 0,11 25-7,0-1-2,-4-1-4,4 9-2,-9-3-3,5 9-1,-7-4-2,5 5 0,-8-6-2,3 8-2,-2-9-3,2 4 1,0-7-4,2 1 1,-2-10-2,0-20-1,3 32-1,-3-32 1,0 0-2,0 0-2,16-37 1,-10 8-1,1-9-1,0-12-1,0-9 2,-1-6-4,-1-5 4,2 0-4,-1 4 4,1 8-2,0 6 1,0 11-2,0 14-1,-7 27 2,27-11-2,-7 22 2,5 9-1,4 5 0,3 4 0,4 3 1,2 0 0,-1-1 0,-6-1 1,-2-3 0,-6 0 1,-5 0 1,-9 0 0,0 2 1,-9 1 0,0-1 0,-4 3-1,-1 2 2,-4-3-3,2 3 2,1-2-3,-1-3 1,2 0-2,3-4 2,0 0-4,2-25 3,2 38-11,-2-38-5,14 34-21,-14-34-59,18 21-17,-18-21-9,22-5-2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3.6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348D1B4-B66C-4E56-AE99-C00CA0A10912}" emma:medium="tactile" emma:mode="ink">
          <msink:context xmlns:msink="http://schemas.microsoft.com/ink/2010/main" type="inkDrawing" rotatedBoundingBox="10488,8682 12988,13400 12778,13511 10278,8793" semanticType="callout" shapeName="Other">
            <msink:sourceLink direction="with" ref="{C79C46FE-3F53-4415-86B2-84FBC666A98C}"/>
            <msink:sourceLink direction="with" ref="{654AFDEB-625D-4B2A-B3AB-09765394C772}"/>
          </msink:context>
        </emma:interpretation>
      </emma:emma>
    </inkml:annotationXML>
    <inkml:trace contextRef="#ctx0" brushRef="#br0">39 0 1,'-23'42'46,"10"-12"32,10 13 1,3 4-46,9 7 3,9 5-2,0 0-5,14 9-2,-7-10-6,11 8 0,-7-8-2,10 8-1,-5 2 1,9 6-7,-5-2 3,7 14-6,3 5 3,4 13-5,-1 11 3,8 11-5,-2 1 0,4 6 4,2 5-6,2-3 4,-1-4-4,-1-9 1,2-11-2,1-3 3,-5-6-2,-2-3 0,-5-4 2,0 2 1,-7 0-2,1 0 1,-8 0-3,-1 1-1,-1-8 1,-2-2-2,0-9 2,1-4-3,-4-10 2,1-4-1,2-9 2,-2-5 1,0-6-1,-2-3 0,-3-4-1,1 0 0,-1-2 1,-2-3-1,-4-2 0,-1 3 0,-1-6 0,-3 4 1,0-1-2,-3 0 2,1 2-1,-2 0 1,-1 5-2,-1 0 2,-1 0-1,0 2 0,3 0 1,-1 0-1,1 1-1,2-3 1,0-3-1,2-2 1,2 3-1,-2 0-2,-2-7 3,2-3-2,-2-2 1,-1 3-1,-15-23 1,32 36-2,-32-36 2,29 25 0,-29-25-1,30 20 0,-30-20 0,20 14-1,-20-14-3,0 0-4,23 7-7,-23-7-8,0 0-13,-3-27-16,3 27-21,-4-37-28,2 6-9,-7-5-1,-7-7 31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5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3DA8586-2C9B-447A-BADC-181933686D70}" emma:medium="tactile" emma:mode="ink">
          <msink:context xmlns:msink="http://schemas.microsoft.com/ink/2010/main" type="inkDrawing" rotatedBoundingBox="6038,8671 9840,8879 9834,8978 6033,8770" semanticType="strikethrough" shapeName="Other">
            <msink:sourceLink direction="with" ref="{084C3E15-DB31-40E6-8B6A-96B7643CFD8B}"/>
            <msink:destinationLink direction="to" ref="{7C353197-EAA0-492F-89B0-CFE2F19B1CB9}"/>
          </msink:context>
        </emma:interpretation>
      </emma:emma>
    </inkml:annotationXML>
    <inkml:trace contextRef="#ctx0" brushRef="#br0">0 17 81,'0'0'58,"0"0"-14,0 0-3,0 0-5,0 0-4,20-18-6,-20 18-2,46 0-2,-19-2-2,7 4-1,2-4 1,4 6-4,3-4 0,7 5-2,4-7-2,12 4 0,4-4-1,7 4-3,-1-2 0,6 2-1,3 0-2,3 3 1,-6-1-2,-3 1-1,-2 2 0,-1-1-1,1-1-1,0 4 0,0-2-1,0 2 1,6 0 0,-2 0-1,3 2 2,-3 0 0,-2 1 0,0-3 1,-6 0-1,1 0 2,-6-2-2,2-3 1,-7-2-1,3 1-1,-5-1 2,-3-2-2,-3 0 0,1 0 0,-4 2 0,-2-2 0,-1 2 0,3-2 0,0 3 0,5-1 1,-1-2-1,1 2-1,-3-2 1,0 2-2,-4-2 1,-5 0 1,-2-2-1,-5 0 0,1 0 0,-6-1 1,4 3-1,-4 0 0,4 0 1,-6 3-1,3-1 0,-5 0-1,-2 0 2,-4 1-1,-23-3 1,36-3 0,-36 3-1,21-4 1,-21 4-1,0 0 1,0 0-2,22-25-2,-22 25-3,0 0-6,27-9-9,-27 9-12,21 5-17,-21-5-31,0 0-33,0 0 0,0 0 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1.6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362279D-D74E-4A93-8911-3FAA59D7B410}" emma:medium="tactile" emma:mode="ink">
          <msink:context xmlns:msink="http://schemas.microsoft.com/ink/2010/main" type="inkDrawing" rotatedBoundingBox="6050,10117 9950,10283 9946,10391 6045,10225" semanticType="underline" shapeName="Other">
            <msink:sourceLink direction="with" ref="{EC8A815B-0F98-49DA-AE47-7F7FF2E5A04E}"/>
            <msink:destinationLink direction="to" ref="{2BF0D2EA-46B5-49A2-86B8-8ACBA9A55CA6}"/>
          </msink:context>
        </emma:interpretation>
      </emma:emma>
    </inkml:annotationXML>
    <inkml:trace contextRef="#ctx0" brushRef="#br0">20-3 48,'0'0'36,"0"0"4,0 0-4,0 0-3,-23 0-5,23 0-5,0 0-1,0 0-4,0 0-1,0 0-1,0 0 1,0 0 0,0 0 2,0 0 0,0 0-2,0 0 0,0 0-4,0 0 1,0 0-4,0 0 1,0 0-4,0 0 2,0 0-1,20 4-1,-20-4 2,0 0-2,21 7 1,-21-7-1,0 0 1,22 7-2,-22-7 0,0 0 0,27 7-1,-27-7-1,21 4-1,-21-4 0,27 5-1,-27-5 1,34 4-1,-34-4-1,33 3 0,-12-3 1,-1 2-1,0 0 0,1-2 0,-1 5-1,0-3 1,3 0 0,0 3 0,1-5-1,4 4 0,1-4 1,0 2 0,1 1-1,1-1 0,1 2 0,-1-1-1,-1 1 1,-3 3-1,0-3 1,2 1 1,1 2-1,1-5 0,3 0 0,0 1 1,2-1-1,0 0 0,1-2 0,-1 2-1,0 1 0,-2-1 1,-3 0 0,-1-2-1,-3 2 1,2 1-1,0-3 1,-1 0 0,-1 0 0,2 0-1,-2 0 1,2 2 0,-1 0 0,-1 0-1,-2 3 0,-3-1 0,-22-4 0,39 12 1,-19-8 0,0 1-1,0-1 1,5-1 1,5 1-1,6-4 0,2-2 0,5 2 0,0-5 0,0 1 1,-2-1 0,-5 1-1,-5-3 2,-1 2-1,-5 1 0,-3-1 1,1 1-1,4 2 0,2-3 0,3 3-1,2 0-1,0-1 2,-1 1 0,1 0-1,-2 0 0,-5 2 0,0 0 0,-2 2 1,2-2-1,2 2 0,1 0 0,4 3 0,2-1 0,2 1 0,5 2-1,-2-3 1,-1 1 0,1-1 0,-3 1-1,3-3 2,-5 0-2,5 0 2,0-2-1,-1 0-1,3 3 2,-2-1-1,2 0 0,-5 3-1,0-3 1,-1 0-1,-4 1 2,-1-1-1,0 0 0,-3-2 0,0 0 0,3 2 0,2 1 1,-3-3-1,1 2-1,0 0 2,-3 0-1,3 1 0,-3-1 0,-2 2 0,-2-1 1,-5 1-2,1 1 2,-21-5-2,36 6 2,-36-6-1,27 7 1,-27-7-1,25 7 0,-25-7 0,22 2 1,-22-2 0,0 0 0,23-2-1,-23 2 0,0 0 0,20-7-4,-20 7-5,0 0-12,34 0-15,-34 0-30,25 2-45,-25-2-4,0 0-1,0 0-1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1.6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F084C83-C534-4004-ABA0-9EC28C39E0B7}" emma:medium="tactile" emma:mode="ink">
          <msink:context xmlns:msink="http://schemas.microsoft.com/ink/2010/main" type="inkDrawing" rotatedBoundingBox="5937,11502 9952,11516 9951,11596 5936,11583" semanticType="underline" shapeName="Other">
            <msink:sourceLink direction="with" ref="{8432F58A-15A2-4C78-A15D-D208D52BAF3F}"/>
          </msink:context>
        </emma:interpretation>
      </emma:emma>
    </inkml:annotationXML>
    <inkml:trace contextRef="#ctx0" brushRef="#br0">47 13 18,'0'0'57,"-19"-1"-22,19 1 1,0 0-4,-16-5-2,16 5-3,0 0-3,0 0-1,0 0-3,-15 8-1,15-8-4,0 0 1,0 0-2,-3 16 0,3-16-1,0 0 1,0 0-1,16 14-1,-16-14 1,14 3-2,-14-3 0,18 4-1,-18-4 0,21 4-3,-21-4 0,19 4 0,-19-4-1,19 3 1,-19-3-2,19 1 2,-4-1-3,2 4 2,1-4-1,4 1 0,1-1-2,2 3 0,1-1 0,4-2-3,-3 0 3,2 0 0,1-2 0,2 1 0,-1-2 1,2-1-2,-1 1 1,3 2 0,-1-1-1,1 0 0,-1 2-2,-1 0 0,2 0 1,1 2 0,-1-2-1,-2 2 0,1-2 1,-1 0 0,4-2-1,0 2 2,-2-2-2,2-1 0,-4 2 0,1 1 1,-2 0-1,-2 1 0,-2 1-1,-3-1 2,1 3-1,-1 0 1,4-2 0,3 1 0,3-1-1,4-2 1,4 1-1,1-1 0,3-1 1,-2 1-1,-2 0 1,-2 1-1,-4-1 2,-3 0-1,-2-1 1,-2 1 1,-1 0-1,1-2 0,0 2-1,4-1 1,-2 1-2,3 0 2,-1 1-2,-1-1-1,2 2 0,-1-1 1,-2 1 0,0-2-2,0 2 1,1-2 1,3-2-1,0 2 1,3 0-1,-1 2 0,0-1 1,-1 2 0,0-1 0,-2 3 0,-3-2-1,-2 0 0,1 0 0,-1-3-1,2 0 2,3 0 0,2-1-1,0-2 0,0 1 1,-2 0-1,-3-1 1,-2 0 0,-3 1 0,-3 1-2,2-2 3,-1-1-1,6 1 1,2 0-1,6 0 0,1 0 0,3-2 0,0 2 0,0-1 0,-3 1 1,-2 2-2,-3-3 1,-3 1 0,-1-2 0,-4 2-1,0 0 1,-3 0 0,0 1-2,-3 2 3,-2 2-2,-1-1 2,-4 3-1,0 2 0,-14-6 0,26 14 1,-26-14 0,27 16 0,-11-8 0,2 0-2,1-3 3,3 2-1,2-4-1,0-2 1,0 1-2,0-2 1,-1-2 1,-3 1-1,-4-1 0,-16 2 0,24-6 1,-24 6 0,0 0-1,15-11 1,-15 11-2,0 0 0,0 0-1,0 0-4,0 0-5,0 0-7,3-15-11,-3 15-14,0 0-23,-16 7-43,16-7 1,-31 4 1,14-2 3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15.8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F6519E0-D67B-4643-A510-E6101A704964}" emma:medium="tactile" emma:mode="ink">
          <msink:context xmlns:msink="http://schemas.microsoft.com/ink/2010/main" type="inkDrawing" rotatedBoundingBox="5901,13608 9596,13762 9593,13820 5898,13666" semanticType="strikethrough" shapeName="Other">
            <msink:sourceLink direction="with" ref="{D573A1CD-2A58-4D40-BB95-E1B78F2327BB}"/>
          </msink:context>
        </emma:interpretation>
      </emma:emma>
    </inkml:annotationXML>
    <inkml:trace contextRef="#ctx0" brushRef="#br0">47 25 44,'0'0'56,"-18"-9"-17,18 9 2,0 0-1,-14-7-3,14 7-3,0 0-2,0 0-2,-18 0-2,18 0-2,0 0-3,0 0-1,0 0-2,0 0-1,0 0-2,0 0 0,0 0-2,0 0 0,0 0-2,0 0-1,16 10-1,-16-10-2,15 0 0,-15 0-3,16 2 1,-16-2-2,17 1 1,-17-1-1,19-1 1,-19 1-1,23-4 0,-23 4 0,24-4-1,-24 4 1,22-7-3,-22 7 1,21-5-1,-21 5-1,24-1 0,-10-1 0,1 2-1,1 0 1,1 2 0,2-4 0,1 2-1,0 0 0,0 2 2,-3-2-2,2 1 2,-3 1-1,0 0 0,0 1 0,-1 0-1,-1 0 2,0 0-2,2 1 2,0-3-2,2 1 1,0-1 0,1-1 0,0 2 0,2-2 0,-2 0-1,2 0 1,-2 0 0,0 2-1,0-1 1,-1 2-1,1-1 1,-2 1 0,3-1 0,-1 1 0,0-1-1,0-1 1,2 1 0,-2-2 0,0 1 0,2 1 0,-3-2 0,-1 2-1,1-1 1,-4 1 0,2-1-1,-1 3 0,-1-1 0,-14-3 0,27 5 0,-11-2 1,2-2-1,-1 1 0,1-2 0,1 1 0,0 1 1,-1 0 0,-1 1-1,1-2 0,-2 1 1,0 1 0,0-1-1,2 1 0,1-1 1,1-2-1,4 0 0,0 0-1,4 0 2,-1-2-2,0 0 2,2 1-1,-2-1 0,0 2-1,2 0 2,-2 0-1,0 0-1,3 2 2,2-2-2,0 1 1,0-1 0,0 2 1,0-2-2,-1 0 1,-4 0 0,0 0 0,-3 2 0,-2-2 0,2-2-1,0 2 1,0 0 1,2 0-1,-1-2 0,1 2-1,0-1 1,1 1-1,-2 0 2,-2 1 0,1-1-2,-2 2 2,2 1 0,2-1 0,-1 1 0,2-1 0,1-1-1,2 1 0,0-1 0,2 1 0,-1-2 0,1 0 0,-2 0 0,0-2-1,1 1 2,-1 1-1,-1 0-1,1-2 1,1 2 0,-1 2 0,-3-1-1,2 1 2,-5 1-2,1 0 0,-1-1 1,0 1-1,-1-1 1,-1-1-1,2 1 0,2 0 0,-1-1 2,1-1-1,-1 0 0,1 2 0,-2-2 0,-2 1 0,1 1 0,-1 1-1,-1-1 1,-2 1 0,3 0 0,1-1 0,2 1-1,1-1 2,1 1-2,-1-2 2,-4 1-2,2 0 1,-5-1 1,-5-1-1,-14 0 2,20 0-2,-20 0 0,0 0 1,0 0-1,16-1 0,-16 1-1,0 0 1,16 0-1,-16 0 1,16 0 0,-16 0 0,22 0 0,-22 0 0,21 0 1,-21 0-2,21-2 1,-21 2-1,20 0 0,-20 0-1,24 0-2,-24 0-3,26 3-2,-26-3-5,24 2-5,-24-2-8,17 3-14,-17-3-22,0 0-48,0 0-5,0 0 3,0 0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3.4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8E9DD59-4D23-4242-9FAE-1D4CE87E7501}" emma:medium="tactile" emma:mode="ink">
          <msink:context xmlns:msink="http://schemas.microsoft.com/ink/2010/main" type="inkDrawing" rotatedBoundingBox="21110,5983 21224,14527 20653,14535 20540,5991" semanticType="verticalRange" shapeName="Other">
            <msink:sourceLink direction="with" ref="{4D43B11F-B406-45D1-A3B2-3705A5C2E64B}"/>
          </msink:context>
        </emma:interpretation>
      </emma:emma>
    </inkml:annotationXML>
    <inkml:trace contextRef="#ctx0" brushRef="#br0">112 113 1,'-2'-22'20,"2"3"47,-6-2 0,1 4-29,-3 2-1,8 15-2,-11-19-6,11 19-4,0 0-6,-14 3-1,14-3-3,-5 31-1,6-7-3,-4 3 1,5 3 0,-1 5-3,4 2 1,-2 3-3,5 5 2,-1-1-4,1 6 4,-2 1-3,5 3 2,-3 2-3,3 4 3,-1-1 4,1 1-4,-1-2 2,3-1-3,-2 1 3,0-4-5,2-1 3,-2 0-4,3-4-4,-1-1 2,0 0-2,0 0 2,-2 0-3,0-1 4,-1-1-2,1 0 2,-3-3-2,0 2 2,-2-5-2,1 0 1,-1-3-1,-1 0 0,1-1 3,-1 1-1,0-2 2,0 0-1,-1 1-1,0 0 0,0 3 0,0-1 0,-3-1-5,1 1 2,-2 2-3,1 0 3,-1 0-2,2 0 3,0 0-3,-2-2 2,3 2-2,0-1 1,-1-1 0,-1-1 0,-1 3 0,0 0-1,-3 0 5,-2 1-4,-3 1 3,-3-1-2,0 1 2,-4 1-2,-1-5 1,0-1 1,-1-2-4,1-3 4,2-3-4,-1-3 2,2-4-1,2-1 0,2-2 0,1-2-1,0-1 2,1-1-1,1-1 2,1 1-1,5-15 0,-6 24 0,6-24 1,-7 19-1,7-19-1,-5 17 1,5-17-2,-6 18 3,6-18-2,-8 21 3,8-21-3,-5 22 0,5-22 1,0 19-1,0-19 0,5 15-1,-5-15 2,0 0-2,0 0 3,16 3-1,-16-3 0,0 0 0,22-10 0,-22 10 1,20-8-1,-6 5 1,0 1-2,2 1 3,0 2-3,2 1 2,-1 4 0,-1 2-1,0 4 0,0 2-1,-1 4 0,-2 1 1,-2 2 1,0 3-1,0 6 5,-3 3-4,0 1 4,0 4-4,-1 1 4,-1 2-4,0 4 3,1 3-2,-4 0-3,3 1 3,-3 6-2,2 2 1,0 7 0,-2 0 1,0 3-2,1 0 2,-1 1 0,-2 2-1,3-1 2,-3-2-1,1 3 1,-2 5-2,0 4 1,0 4-1,0 5-1,-2 1 2,2 5 1,-1 1-2,-1-1-1,2-1 2,0-4 0,2-1-2,-1-3 2,2-1-1,1-2-2,0-1 3,-2 3-2,3 0 1,-4-4-1,1-2 2,0-2-2,-2-3 1,-2-1-1,0-3 2,2-5-3,-1-4 3,-1 3-3,-1-3 3,0 3-3,0-2 2,-2-2-5,-3 1 1,1 1-1,-1-2-1,-1-1 2,-2-2-2,-4 0 2,1-2-1,-2 0 3,-2 1 2,-1-4-3,-2 3 3,4 2-3,-2 3 3,3 2-3,-2 3 2,2 0 2,0 0-4,0 3 5,2 0-4,-2-5 3,-2-2-3,1-3 5,-1-4-6,2-4 2,0-4 0,5-5 0,-2-3 0,2-4 0,3-2 0,0-4-2,0-2 1,0-2-4,0-4 0,2 3-6,-2-7-6,4 1-11,4-16-9,0 0-24,0 0-46,-17-31 0,7-15-1,-9-26 2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2.0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4726F69-9DC0-451C-99A1-ACD1660007EC}" emma:medium="tactile" emma:mode="ink">
          <msink:context xmlns:msink="http://schemas.microsoft.com/ink/2010/main" type="inkDrawing" rotatedBoundingBox="13866,6734 16637,6745 16636,6832 13865,6821" semanticType="underline" shapeName="Other">
            <msink:sourceLink direction="with" ref="{5B2D2994-0170-42C2-9460-CD25193101A2}"/>
          </msink:context>
        </emma:interpretation>
      </emma:emma>
    </inkml:annotationXML>
    <inkml:trace contextRef="#ctx0" brushRef="#br0">48 75 1,'-25'-2'31,"25"2"51,-19-6 2,19 6-50,0 0-8,-2-16 8,2 16 4,0 0-4,19-10-3,-19 10-3,0 0 3,0 0-9,0 0 3,0 0-3,0 0-4,0 0-4,21 2-3,-21-2 2,29 3-6,-9-3-1,8 2 0,2-4-5,0 2 4,1-2-4,-1 1 5,-4-1-1,-2 2 0,-4-1 1,1 1-2,-3-2 0,3 2-1,1-2-1,3 1-1,6-1-5,2 2 5,4-5-1,3 5-3,-2-4 4,1 2-4,-4 2 4,-1 0 1,-4 0 0,-1 0 0,-2 3 0,-2-3 4,3 0-4,2 2-1,0-5 1,5 3-5,-1 0 4,1 1 0,2-6 0,-3 5-4,-4 0 5,-1 0 0,-7 0-1,0 0 2,-4-3-2,3 3-3,-4 0 3,3 0 0,2-1 0,3 1 0,1 0-1,0-2 0,1 5 1,-2-3 4,1 0-4,-2 2-1,-2-1 0,1-1 0,-1 5 0,2-3 5,2-1-5,-1 1 0,2 3-1,-1 0 7,1-2-6,-1 2 4,-2-4-3,-2-1-1,0 2 0,2 1 0,-1-1 4,1-1-5,0-1 1,3 2 1,-2-2-2,1 0 1,1 0 1,-4 0-1,0 0-4,-2-5 4,0 5 0,-2 0-1,2-2 2,1 6-1,1-4-1,1 0 1,0 0 0,0 4 0,-2-4 5,0 0-5,-2 0 0,-3-1-1,1 1 2,-1-5-1,1 3 0,1-2 0,2 2-5,3-3 5,3 5-1,0 0 1,-1 0 0,1 3 0,-3-3 0,-2 5 0,1-3 0,-6 3 0,-1-5 1,0 0-1,-16 0 0,27-5 0,-27 5 0,26-8 0,-26 8 0,24-8 0,-24 8 0,19-11-6,-19 11 4,14-10-4,-14 10 4,0 0-6,0 0 2,15-16-7,-15 16 1,0 0-2,0 0-13,0 0-10,6 18-22,-6-18-42,0 0-18,-8 24 1,8-24 3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6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921F417-48BF-44CC-A475-6DA0FA6DA8B2}" emma:medium="tactile" emma:mode="ink">
          <msink:context xmlns:msink="http://schemas.microsoft.com/ink/2010/main" type="inkDrawing" rotatedBoundingBox="18544,13782 18648,8901 19476,8919 19372,13800" semanticType="verticalRange" shapeName="Other">
            <msink:sourceLink direction="with" ref="{7B09E640-612B-4807-9EFC-701344C5F2E5}"/>
            <msink:sourceLink direction="with" ref="{DF413467-C066-4695-A8AF-BB33A1C1C9A0}"/>
          </msink:context>
        </emma:interpretation>
      </emma:emma>
    </inkml:annotationXML>
    <inkml:trace contextRef="#ctx0" brushRef="#br0">15075 8506 60,'2'29'87,"12"7"1,-5-4 2,2-3-53,12 3 4,-1-14-8,10 2-5,-1-13-4,3-5-6,-2-11-2,4-9-6,0-16 0,0-9-6,0-18 1,1-13-3,-8-16 0,-6-19-4,-5-13-1,-14-9-7,-8 0-5,-14-2-11,-7 16-16,-14 1-26,-4 17-32,-2 13 0,-7 9 1,9 16 10</inkml:trace>
    <inkml:trace contextRef="#ctx0" brushRef="#br0" timeOffset="-8913.8603">15041 3860 1,'0'0'50,"23"-20"14,-1 13-1,12 0-50,7 7 3,8 3-1,3-1 1,3 5-7,-6 2-1,1 7 1,-9 4 3,-12 7 1,-7 9 2,-10 5 1,-12 8 2,-9 3-1,-3 7-1,-8-5-3,2 3-2,-5-5-3,5-5-2,-4 3-3,4-12-15,2 3-24,-4-5-45,-7-16-4,2-8-6,-14-17 1</inkml:trace>
    <inkml:trace contextRef="#ctx0" brushRef="#br0" timeOffset="-9846.9917">15055 4179 1,'-9'-27'52,"9"27"8,31-48-4,8 19-48,10-10-3,21 6 5,5-6 0,8 8 1,1 6-3,-7 11 2,-10 14 5,-15 16 4,-13 25 5,-26 6-2,-10 19 4,-24 6-3,-8 9 4,-12 3-3,-2 1-8,-4-8-1,4-7-11,7-9-9,4-9-27,12-11-51,4-1-9,-4-21-3,-3-1-4</inkml:trace>
    <inkml:trace contextRef="#ctx0" brushRef="#br0" timeOffset="-1660.9338">14973 5355 63,'-40'14'77,"40"-14"-2,-14 25-4,14-25-61,41 38 2,2-18-6,13 5-1,7 2-5,3 3 0,-3 4 0,-11-1 4,-9 6 2,-18 2 2,-21 4 2,-15 2 0,-23-4 2,-9 4-2,-13-4-1,-5-4-5,-5-8-9,1-8-19,6-21-55,12-13-5,4-30 1,13-11-7</inkml:trace>
    <inkml:trace contextRef="#ctx0" brushRef="#br0" timeOffset="-2570.2229">15156 5610 1,'-25'-13'47,"25"13"12,0 0 4,32-25-49,-9 21-4,6 1 1,7 3 0,7 3 0,-2 3-3,4 6 2,-7 6 2,-4 4 4,-7 5 1,-11 7 2,-7 2 0,-11 5-2,-7 2-1,-14 2-1,-2 7-1,-9-4-4,0 6 0,-8-9-5,5 2 2,-3-4-4,6-7-5,5 0-14,1-13-24,6-9-45,22-14-1,-23 0-2,23 0-6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9.9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D07A9E4-896D-4E0C-BAB2-834C22D3B588}" emma:medium="tactile" emma:mode="ink">
          <msink:context xmlns:msink="http://schemas.microsoft.com/ink/2010/main" type="inkDrawing" rotatedBoundingBox="13939,8773 16757,8842 16755,8934 13937,8865" semanticType="underline" shapeName="Other">
            <msink:sourceLink direction="with" ref="{DF413467-C066-4695-A8AF-BB33A1C1C9A0}"/>
            <msink:destinationLink direction="from" ref="{E6E76E9C-61BB-4FAD-9734-441F3C2CDF0B}"/>
          </msink:context>
        </emma:interpretation>
      </emma:emma>
    </inkml:annotationXML>
    <inkml:trace contextRef="#ctx0" brushRef="#br0">1 83 67,'-14'-19'38,"14"19"-1,0 0 0,11-18-3,-11 18-1,22-13-2,-7 8-2,-15 5-2,27-9-4,-27 9-1,27-6-3,-12 1-1,2 5-5,4-3 0,6 3-4,3-4 0,7 4-2,6-1-1,5 2 0,2 1-1,3 0-1,-2-1-1,0 2 1,0 1-1,-1-1-1,-3 0 0,0 0 0,-1-1-1,1 1 1,2 0 0,7 2-1,0-2 2,6 2-1,5 0 0,5-1 0,3 1 0,2 0 0,0-2 0,-2 2-1,-1-2 1,-7-1-1,-5-1 0,-3 1 1,-5-2-1,-1 0 0,-6 2-1,0-2 1,-2 1-1,2 1 1,-3-1-1,3 1 0,-3 1 1,0-1-1,-3-1 2,-3 1-1,-1-2-1,-5 0 1,-1-3-1,-4 0 1,0-1-1,-2 0 1,1-3-1,0 4 1,-2-2 0,1 2 1,-2 0 0,-3 3 0,-4-2 1,-1 4-1,-15-2 1,20 0-1,-20 0 0,0 0-1,0 0 1,0 0-2,15-2 0,-15 2-1,0 0 0,0 0 1,17 2-1,-17-2 1,16 3-2,-16-3 3,23 8-5,-23-8-6,24 10-15,-24-10-27,19 0-59,-19 0-2,19 3-1,-19-3-4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2.99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5DB26B2-D1F6-4895-A427-08DFC5E73536}" emma:medium="tactile" emma:mode="ink">
          <msink:context xmlns:msink="http://schemas.microsoft.com/ink/2010/main" type="inkDrawing" rotatedBoundingBox="13453,13620 16697,13729 16695,13807 13450,13698" shapeName="Other">
            <msink:destinationLink direction="from" ref="{5BB6D4D1-3AEE-40C6-A2FE-744F7A006515}"/>
          </msink:context>
        </emma:interpretation>
      </emma:emma>
    </inkml:annotationXML>
    <inkml:trace contextRef="#ctx0" brushRef="#br0">2 39 1,'0'0'27,"0"0"57,0-21 4,0 21-43,0 0-1,-3-14-4,3 14-6,0 0-8,21-5-1,-21 5-1,22-2-1,-22 2-3,27-1 0,-12-1-4,2 5-4,-2-4-2,2 4-3,1-5 0,3 4-3,1-4 0,5 2-2,2-1 2,1 1 2,4-2 0,-1 2 0,-1 0 0,4 0 0,-5 2 0,1-1-1,-1 3-3,1-1 1,5 0-1,1-1-1,3 1-1,4-2 1,2-1-1,2 2 0,1-4 1,1 2-1,-2-1 0,-2-1 1,-1 1 0,0 1 0,2-2 0,3 2 0,1 2 0,4 1 1,4 0-2,6 2 1,-1 1-2,2 1 2,1-3 0,-1 3-1,-2-3 0,-1 0 0,-5-3 1,0 1-1,-1-2 1,-2-2-2,-3 2 2,-1 0-2,-4-1 3,0 1-2,-5 0 0,-3-2 0,-1 2 0,-4-2 0,-3 2-2,-2 0 3,-3-1-2,1 1 1,-3 0 0,2 1 0,-3-1 0,2 2 0,1 0 2,-1-1-3,1 1 3,0 1-2,-1-1 2,-1-1-1,-3 1 0,2-1-1,-4 1 1,0 1 0,0 0-2,-1 1 2,0 0-2,-1 1 1,-2 0 0,-2 1 1,0-2 0,-14-4-1,21 8-1,-21-8 2,21 6-2,-21-6 0,27 6 0,-9-2-1,1-3 0,5 1 0,0-1-2,0-1-1,-2 2-2,-3-4 0,-3 2-3,-16 0-4,19-3-9,-19 3-9,0 0-16,-6-16-20,6 16-35,0 0-9,-11-14 4,11 14 20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5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106C750-B579-42E4-A1CA-DDE06D099F83}" emma:medium="tactile" emma:mode="ink">
          <msink:context xmlns:msink="http://schemas.microsoft.com/ink/2010/main" type="inkDrawing" rotatedBoundingBox="13016,8337 13126,6901 13842,6956 13732,8391" semanticType="callout" shapeName="Other"/>
        </emma:interpretation>
      </emma:emma>
    </inkml:annotationXML>
    <inkml:trace contextRef="#ctx0" brushRef="#br0">9370 1979 1,'0'0'0,"0"0"36,0 0-24,0 0 3,0 0 4,0 0-5,25-25 2,-2 5-3,-3-3-1,5 1-1,0-1-1,2 3 0,-5 8 2,3 12 2,-5 14-1,-6 11 5,-3 11 1,-6 18 1,-5 5 1,-5 15 0,-1 3-2,-1 5-1,-7-3 0,7 4-6,-4-4-2,4 5 0,1-3-4,-1 0-2,-2 5-3,-2 2-11,1 0-15,-8-2-32,0-16-35,5-2 0,-8-27-4</inkml:trace>
    <inkml:trace contextRef="#ctx0" brushRef="#br0" timeOffset="-11508.0524">9777 2121 15,'4'-20'78,"-8"-12"5,8 5-4,-4-2-57,7 0-2,13-1 1,3-1-5,9 8-4,-1 0-4,8 12-4,-6 11 5,6 9 0,-10 20 7,-4 19-1,-11 15 4,-8 18 0,-10 5 0,-5 14-2,-7-6-1,0 1-4,-4-11-8,4-14-9,5-5-22,2-17-48,2-8-27,2-3-2,-15-10-4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4.0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79C46FE-3F53-4415-86B2-84FBC666A98C}" emma:medium="tactile" emma:mode="ink">
          <msink:context xmlns:msink="http://schemas.microsoft.com/ink/2010/main" type="inkDrawing" rotatedBoundingBox="12472,13386 12656,12534 13048,12619 12864,13471" semanticType="verticalRange" shapeName="Other">
            <msink:sourceLink direction="with" ref="{7DF5A476-74E3-45ED-A48A-D3C99F4C34E8}"/>
            <msink:destinationLink direction="with" ref="{9348D1B4-B66C-4E56-AE99-C00CA0A10912}"/>
          </msink:context>
        </emma:interpretation>
      </emma:emma>
    </inkml:annotationXML>
    <inkml:trace contextRef="#ctx0" brushRef="#br0">9 664 61,'-7'48'91,"3"-23"0,8 4-3,10 0-73,6-4 4,12-2-2,4-12-3,7 7-1,0-11-2,2 0 1,-7-10 0,-2 3-3,-6-13 1,-5-7-3,-7-12 2,-5-6-2,-6-12-3,0-9-3,-5-6-4,-7-10-4,-1 1-9,-8-5-5,1 9-16,-12-10-16,4 15-28,-6 4-19,-4 0 0,-1 20 28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6.6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F5B1256-3D51-4DAC-9797-4785DB51ECBE}" emma:medium="tactile" emma:mode="ink">
          <msink:context xmlns:msink="http://schemas.microsoft.com/ink/2010/main" type="inkDrawing" rotatedBoundingBox="13431,11987 16540,12212 16535,12283 13426,12058" semanticType="strikethrough" shapeName="Other">
            <msink:sourceLink direction="with" ref="{A21E4910-D41E-4FEC-A505-3729C51B5935}"/>
          </msink:context>
        </emma:interpretation>
      </emma:emma>
    </inkml:annotationXML>
    <inkml:trace contextRef="#ctx0" brushRef="#br0">25-5 46,'-16'0'45,"16"0"6,0 0-5,0 0-4,0 0-6,0 0 3,0 0-5,0 0 2,-9 16-3,9-16 1,14 13-5,4-5-2,1-7-5,10 6-3,4-4-3,9 2-3,4-4-4,4 6 0,2-3-3,3 1 0,1 0 0,-1 1-1,6-1 0,3 0 0,3-2 0,4 0-2,2-3 0,2 2-1,0-1 0,-3-1 0,-1 2-1,-7 1 0,-5-1 0,-3 1 0,-7 5 0,2-3-2,-1 4 2,1 1-3,0 0 4,2 1-3,3-2 2,0 3-3,3-6 3,-2 4-1,-1-6 0,0 1 1,-1-2-2,-4-1 2,0-2-1,-3 0 1,-2 0 0,-3-2-1,-3 1 0,0-1 0,2 4 0,-4-2 0,1 1 0,-1 1-1,-1 1 0,-1 0 2,0 1-1,-3-1 0,-4-2 1,-2 3 0,-3-4 0,-5 1 2,-1-2-1,-2 1 0,-2-4 0,-14 4 1,26-3-1,-26 3 0,27-1 0,-11-1-1,1 2 0,4 2-2,5-1 2,-1 2-1,4 1 1,2 0 0,-3 1-1,1 0-1,-3 1-1,-4-2-1,-4 2-4,-18-6-5,24 6-10,-24-6-11,0 0-23,0 0-42,0 0-26,0 0 2,0 0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3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B24B566-5961-47E0-8C49-52F7A85E7A77}" emma:medium="tactile" emma:mode="ink">
          <msink:context xmlns:msink="http://schemas.microsoft.com/ink/2010/main" type="inkDrawing" rotatedBoundingBox="13567,6922 13719,8185 13410,8222 13258,6959" semanticType="verticalRange" shapeName="Other">
            <msink:sourceLink direction="with" ref="{278A7BB0-18FC-44B1-A060-55F0062890F1}"/>
            <msink:sourceLink direction="with" ref="{3FEC1064-E86F-45BD-A867-10560CDEEC92}"/>
            <msink:destinationLink direction="with" ref="{8453D444-FFB2-4D64-B7D2-88B2F0A9E2BC}"/>
          </msink:context>
        </emma:interpretation>
      </emma:emma>
    </inkml:annotationXML>
    <inkml:trace contextRef="#ctx0" brushRef="#br0">9546 1990 13,'-2'-36'79,"-5"0"-3,10 13-2,-3 23-56,18-22 6,4 24-3,8 9-1,6 10 5,2 10-5,5 10-1,-5 4-1,1 14-3,-8 0-3,-3 8-2,-15 1-4,-4 9-5,-11 2 0,-9 7-1,-10 6-3,-6 1-5,0 6-11,-7-11-19,7-4-43,4-10-13,-4-22-3,7-11-1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11.98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C5E8E99-78EB-4AC0-8F29-350B0B8F3E7B}" emma:medium="tactile" emma:mode="ink">
          <msink:context xmlns:msink="http://schemas.microsoft.com/ink/2010/main" type="inkDrawing" rotatedBoundingBox="3743,4665 19909,4610 19914,5943 3747,5998" semanticType="callout" shapeName="Other">
            <msink:sourceLink direction="with" ref="{11A0EB1A-7780-4990-98E9-9812C6C01675}"/>
            <msink:sourceLink direction="with" ref="{61DD190B-BA5D-41D2-A442-44D4C278E27E}"/>
          </msink:context>
        </emma:interpretation>
      </emma:emma>
    </inkml:annotationXML>
    <inkml:trace contextRef="#ctx0" brushRef="#br0">165 46 55,'5'-27'39,"-5"27"-1,2-21-3,-2 21-4,0 0-1,0 0-4,0 0 0,0 0-4,0 0-2,-18 23-2,13 0-2,-6 1-1,0 8-2,-3 0-2,1 2-2,-1-1-2,-2 6-1,0-5-1,5-3 0,-2-1-1,4-3 1,-1-2-2,6-3 1,4-22-1,-5 36 2,5-36-3,3 27 1,-3-27 0,0 0 1,20 21 0,-20-21 1,32-7 1,-5 0-1,-2-4 1,6-3-1,-1 1 1,1-1-3,-1 3 1,-3 2-2,-3 0 0,-3 7-1,-21 2-1,31-3 1,-31 3 0,30 3 0,-30-3-1,25 6 1,-25-6-2,20 7 1,-20-7 0,0 0-2,20 7-2,-20-7-4,0 0-9,0 0-9,0 0-14,0 0-36,0 0-29,0 0-4,0 0 2</inkml:trace>
    <inkml:trace contextRef="#ctx0" brushRef="#br0" timeOffset="414.7957">743 172 1,'0'25'0,"0"-25"56,-13 23 5,6-3-34,7-20 6,-14 41 0,14-41-2,-11 45-5,4-23-4,3 6 1,-5-6-4,4 8-3,-6-6-3,2 6 0,-2-5-6,-3 4 2,3-4-5,-1 0-1,3-3-1,9-22 0,-6 32-8,6-32-9,0 0-21,24 11-61,-1-24 3,6-6-9,-4-12 54</inkml:trace>
    <inkml:trace contextRef="#ctx0" brushRef="#br0" timeOffset="4151.6111">3286 362 1,'0'0'0,"27"5"37,-27-5 31,0 0-43,23-14 2,-23 14 2,27-7-4,-27 7-2,29-2-6,-29 2-1,39 2-3,-39-2-4,31 14 1,-31-14-3,32 27 1,-32-27-4,27 41 2,-20-19-4,-3 7 4,-4 1-3,-9-1 0,-2 5 5,-14 0-2,-2-2 1,-11-3-1,-1-2 1,-6-7-2,2 1 1,0-10 0,7-7-7,7-6-1,8-11-5,21 13 0,-13-32-1,13 32 2,25-41 1,0 28 3,-1-5 2,8 11 4,0 2 6,-1 10 1,1 0 0,2 6 0,-7-2-1,7 2-2,-3 5 3,3-3-1,0 1-1,4-3-2,3-2-3,0-2-5,8 2-6,-6-7-8,9 5-19,-11-7-28,0 0-40,-8 2 0,-33-2-4</inkml:trace>
    <inkml:trace contextRef="#ctx0" brushRef="#br0" timeOffset="3510.2184">2731 59 46,'0'0'44,"0"0"-3,0 0-5,0 0-6,0 0-4,-21-2-5,21 2-3,-9 20-6,9-20-1,-11 32-3,6-12 0,5-20-1,-18 41-1,9-21 0,0 5-1,-2-4 2,0 1-1,11-22 1,-23 41 0,23-41 0,-13 34 0,13-34 0,-7 27 0,7-27-1,7 20 0,-7-20-1,0 0 0,20 18-1,-20-18 1,0 0-2,29 11 0,-29-11 0,25 7 0,-25-7-1,32 2 0,-32-2 0,38 3-1,-18-1 2,1 0-1,1-2-1,-1 0 1,1-2-1,3 0 0,-2-3 1,4 3 0,-5-3-1,3 1 0,-5 2 0,1-3-1,-21 5 1,31-7 0,-31 7-1,0 0-4,25-13-6,-25 13-9,0 0-16,16-25-27,-16 25-35,0 0-5,25-29 1</inkml:trace>
    <inkml:trace contextRef="#ctx0" brushRef="#br0" timeOffset="33980.1351">6276-83 44,'0'0'26,"0"0"4,-20 5 4,20-5-2,0 0 1,0 0-3,-5 36 0,-1-16-3,1 5-1,-6 0-6,2 11-1,-9-2-3,4 4-3,-6 1-1,4-1-1,-2 0-2,4 1 0,1-5-2,2 0-1,4-3-2,0 1 1,5-3-1,-1 3 0,1-5-1,2 0 0,0-2-1,-2 0 3,2-25-1,-2 31 1,2-31-2,0 0 1,0 0-2,0 0 2,20 14-1,-20-14-1,29-14 1,-29 14-1,34-13 1,-13 6-1,-21 7 0,36-14 0,-36 14 0,34-9 1,-34 9 0,31-9 0,-31 9 1,36-11 0,-36 11-1,32-11 0,-32 11 0,27-7-1,-27 7-1,0 0-1,25-14-2,-25 14-4,0 0-6,7-29-12,-7 29-16,9-27-37,-9 27-30,18-34-5,-18 34 2</inkml:trace>
    <inkml:trace contextRef="#ctx0" brushRef="#br0" timeOffset="34725.1762">6662 355 1,'-33'0'17,"33"0"60,-23-7 0,23 7-48,0 0 0,0 0 1,20-20-6,5 11-5,13 0-6,5 0-3,7 0 0,0 0-3,4 2-2,-4 0-1,-5 7 1,-7 5-1,-8 6 2,-30-11 1,31 34 3,-31-11-1,-4 4 2,-14 0 0,-3 5 0,-8-5-1,-5 4-1,-7-6 0,1-2-2,-1-5-1,3-2 0,6-7-3,7-3 1,25-6-1,-22-2-1,22 2-2,22-11 1,1 4-1,6 0 0,3 0 0,2 3-1,0 4 1,-3 0-1,-1 4 1,-8 1-1,1 2 1,-23-7-1,29 22-1,-29-22 2,20 32 0,-20-32 2,7 41 6,-7-21 2,-4 5-2,-3 2-1,-4-5 4,-3 3-3,-6-4 3,-1 3-4,-8-12-2,0 1-6,-10-6 5,1-2-1,-7-8-1,-5 1 0,-2-2 0,2-3-2,3 0 1,0 0-4,8 3-6,3-10-12,36 14-36,-34-9-52,34 9-7,14-36-1,13 2-10</inkml:trace>
    <inkml:trace contextRef="#ctx0" brushRef="#br0" timeOffset="36884.824">9716-383 1,'0'0'70,"7"-27"13,-7 27-1,0 0-51,-30-9 2,30 9-3,-29 22-6,17 1-5,-3 4-4,3 5-2,-8 6-1,2 7-1,-11 5 0,-1 2-1,-8 9-1,-5 2-1,-4 2-4,-1 1 3,1-5-3,6-5 3,5-4-4,9-4 2,9-14-2,11-5 2,7-29 1,20 29-1,5-26 1,9-3-1,7-7 0,8-2 0,1-3 0,6-1-2,-6 2 1,0-1-2,-7 6-1,-5 1 1,-2 3-1,-6 4-1,-1 0 1,-2 3 0,-2 2 0,0-3-1,-3 1 0,-22-5 1,32 9-3,-32-9 1,0 0-4,0 0-5,0 0-4,0 0-10,0 0-8,-41-14-20,41 14-30,-24-16-26,24 16 4,-12-31-1</inkml:trace>
    <inkml:trace contextRef="#ctx0" brushRef="#br0" timeOffset="37268.3856">10192 157 28,'0'0'84,"0"0"1,0 0-5,-18 36-64,0-14 1,7 10 4,-10-3-5,6 7-1,-8-2-4,5 2 0,-5-6-2,3 1 2,2-8-3,5-1 1,13-22 0,-19 28-3,19-28 1,0 0-2,25 15-1,-2-15 0,4 0-2,5 0 1,1-2-1,4 2-2,-1 2 1,-5-2-2,1 5-4,-7-3-6,0 3-8,-25-5-17,40 2-31,-40-2-33,39-9 2,-17-5-5</inkml:trace>
    <inkml:trace contextRef="#ctx0" brushRef="#br0" timeOffset="37565.3593">10477 211 6,'-16'29'81,"-9"-2"1,9 5-4,1 6-58,1-2 1,7 5 0,-6-3-2,1 5-4,-10-4-7,1 1 1,-3-1 0,1-3 1,0-5-8,1-3-3,8-4-17,14-24-29,-13 21-37,13-21-3,43-18-6</inkml:trace>
    <inkml:trace contextRef="#ctx0" brushRef="#br0" timeOffset="38128.5772">12597-370 29,'-36'32'84,"-2"-7"-4,4 2 2,5 0-59,-1 0 3,12 7-1,-7-2-2,7 8-3,-4 3-4,-1 7-1,-6-1-3,4 6-1,-4-3-2,1 0 1,6-5-3,6-4 2,0-7-4,12-2 1,6-11 0,-2-23 0,25 27-1,-5-18-1,5-7 0,4-2-2,-1-2 0,1-3 0,-2 1-1,0-1 0,-7 3 0,1-3 0,-21 5-1,29-2 0,-29 2 1,23-2-1,-23 2-1,20 2-4,-20-2-7,27 0-9,-4 5-17,-23-5-36,43-9-29,-16 4-4,7-6 0</inkml:trace>
    <inkml:trace contextRef="#ctx0" brushRef="#br0" timeOffset="38952.7569">13017 425 48,'-27'3'88,"-4"-10"3,4 2-5,27 5-67,-36-9 1,36 9 4,0 0-4,0 0 0,0 0-4,27-9 1,-7 7-4,12 2-2,-1-2-1,12 2-2,0-3-2,9 3-2,-2 0-5,4-2-8,11 4-10,-8-8-26,11 3-52,-1-1-7,-1-7-1,-1-3-5</inkml:trace>
    <inkml:trace contextRef="#ctx0" brushRef="#br0" timeOffset="38649.4322">13097 254 27,'-50'22'79,"30"-6"0,-12-9 0,7 2-68,5 9 1,20-18 2,-23 25-1,23-25-3,-4 20-1,4-20-2,24 11-1,-1-6-1,6-3-1,3 3 1,6-3-1,-6 2 1,4 5 0,-6 0 1,-3 10 1,-7-1 2,-2 9 1,-11-2-1,0 6 2,-10 3-1,-1 2 7,-10-2-3,1 2 1,-8-4-2,1-3-4,-7-6 3,2-1-5,-4-10 3,-3 3-12,-2-12 5,0-10-1,-4 0-6,-3-9 7,3-2-9,-3-4 0,5 1-8,-2-6-4,11 7-13,-3-5-22,19 5-23,11 20-32,-2-41 8,2 41-3</inkml:trace>
    <inkml:trace contextRef="#ctx0" brushRef="#br0" timeOffset="39768.9259">15228-462 24,'0'0'62,"0"0"-20,0 0 0,0 0-3,25-5-1,-25 5-3,0 0-7,0 0 0,0 0-8,-16 34 1,5-9-4,-11 4 2,4 10-5,-12 4 1,8 4 0,-12 3-2,4 6 0,-4-2-3,5 3 0,-5-3-2,7 0 1,0-9-2,4 1 1,3-8-1,7-4 1,-1-12-2,7 1 2,7-23-2,-4 29 1,4-29-1,2 21 1,-2-21-1,0 0-1,29 15 0,-6-8-1,4-4-1,7-1 0,9-2 0,2 2-3,5-2 2,-1-2-2,1 4 0,-5-2 0,-4 0 0,-5 0 0,-9 2-1,-4-2 1,-23 0-1,31-2-1,-31 2-2,0 0-3,0 0-5,0 0-9,0 0-13,0 0-17,0 0-30,0 0-32,0 0 2,0 0-2</inkml:trace>
    <inkml:trace contextRef="#ctx0" brushRef="#br0" timeOffset="40375.5639">16089 367 1,'11'-23'49,"-11"23"26,-11-23 5,11 23-48,-18-24 2,18 24-1,-27-19-4,2 13-4,5 8-3,-12 0-3,3 9-3,-8 3-1,4 6 0,-4 1-1,6 6-1,-3-2-3,9 4 1,3 0-4,8 1 3,5-3-5,7 4 2,4-3-4,7 1 2,2 0 3,7 3-1,0-1 0,7-1-7,5 1 5,-1-3-5,5 1 4,0-6-5,4-10 0,3-2-6,-3-4 3,-2-5-1,-2-2 1,-5-6-1,-6-3 0,-23 9 5,27-21-4,-27 21 8,-7-27-5,7 27 6,-43-25-4,12 21 5,-5 4-5,0 2-4,-3 3 2,3 4-13,9 6-13,0-1-50,27-14-27,-20 16-5,20-16-6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43.0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109EDF-A803-4889-8757-B0CD0588DD79}" emma:medium="tactile" emma:mode="ink">
          <msink:context xmlns:msink="http://schemas.microsoft.com/ink/2010/main" type="inkDrawing" rotatedBoundingBox="6766,9022 8868,8378 8893,8461 6792,9106" semanticType="underline" shapeName="Other">
            <msink:sourceLink direction="with" ref="{B2981B92-6E60-4402-BFAC-82D08C44DB4D}"/>
          </msink:context>
        </emma:interpretation>
      </emma:emma>
    </inkml:annotationXML>
    <inkml:trace contextRef="#ctx0" brushRef="#br0">0 728 25,'0'0'28,"0"0"0,8-15 4,-8 15-5,18-14-2,-18 14-4,20-18 0,-5 10-4,1-1-5,3 2 0,3-2-1,7-4 2,5-3-5,7 0 3,9-3-1,6 0 3,1-4-1,6 2-3,1 2 0,-1 2-2,1 2 2,-1 4-1,-4-5 0,2 5-2,1-7 2,7 2-1,1-4 0,8-1-2,2-5-1,7 2 1,-1-1-1,0 1-1,-4 1-2,-7 1 3,-7 1-3,-4 2 2,-6 3-6,-9-3-5,-1 1-6,-6-3-13,0 5-15,-9-3-29,-4-3-24,3 6-8,-18-10 33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9.00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8D65DDB-AD26-4FCB-9E54-AE7B40F90F93}" emma:medium="tactile" emma:mode="ink">
          <msink:context xmlns:msink="http://schemas.microsoft.com/ink/2010/main" type="inkDrawing" rotatedBoundingBox="18878,13727 19118,13268 19417,13424 19176,13884" semanticType="verticalRange" shapeName="Other">
            <msink:sourceLink direction="with" ref="{4D43B11F-B406-45D1-A3B2-3705A5C2E64B}"/>
          </msink:context>
        </emma:interpretation>
      </emma:emma>
    </inkml:annotationXML>
    <inkml:trace contextRef="#ctx0" brushRef="#br0">15366 8212 30,'9'-25'75,"-9"25"-2,0 0 4,0 0-46,0 0 3,27 16-8,-27-16-1,36 32-9,-6-10-7,-3 3 0,0 5-2,0-1 0,-2 5-2,-9-5 3,-7 7-1,-9-9 5,-9 9 1,-12-8 1,-3 3 1,-15-6-1,3 4 1,-9-8-4,7 1 0,-3-6-4,9-5-1,1-2-5,4-6-8,27-3-13,-37-7-25,37 7-56,-27-14-2,27 14-4,-34-24-4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1.50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D43B11F-B406-45D1-A3B2-3705A5C2E64B}" emma:medium="tactile" emma:mode="ink">
          <msink:context xmlns:msink="http://schemas.microsoft.com/ink/2010/main" type="writingRegion" rotatedBoundingBox="20056,6647 19809,13946 19174,13925 19422,6625">
            <msink:destinationLink direction="with" ref="{24FFE0E0-D0E5-43FA-A516-AA19215A2DD8}"/>
            <msink:destinationLink direction="with" ref="{78D65DDB-AD26-4FCB-9E54-AE7B40F90F93}"/>
            <msink:destinationLink direction="with" ref="{A8E9DD59-4D23-4242-9FAE-1D4CE87E7501}"/>
          </msink:context>
        </emma:interpretation>
      </emma:emma>
    </inkml:annotationXML>
    <inkml:traceGroup>
      <inkml:annotationXML>
        <emma:emma xmlns:emma="http://www.w3.org/2003/04/emma" version="1.0">
          <emma:interpretation id="{60242479-0E70-4A8B-B65C-63BC1A1D91C7}" emma:medium="tactile" emma:mode="ink">
            <msink:context xmlns:msink="http://schemas.microsoft.com/ink/2010/main" type="paragraph" rotatedBoundingBox="20056,6647 19809,13946 19174,13925 19422,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9C3DD0-EE68-4261-A094-5F93CC4D8B37}" emma:medium="tactile" emma:mode="ink">
              <msink:context xmlns:msink="http://schemas.microsoft.com/ink/2010/main" type="line" rotatedBoundingBox="20056,6647 19809,13946 19174,13925 19422,6625"/>
            </emma:interpretation>
          </emma:emma>
        </inkml:annotationXML>
        <inkml:traceGroup>
          <inkml:annotationXML>
            <emma:emma xmlns:emma="http://www.w3.org/2003/04/emma" version="1.0">
              <emma:interpretation id="{FD0F8D19-ED8A-4ED7-A809-87063A4AFBD8}" emma:medium="tactile" emma:mode="ink">
                <msink:context xmlns:msink="http://schemas.microsoft.com/ink/2010/main" type="inkWord" rotatedBoundingBox="19769,11962 19756,12339 19286,12323 19299,11946">
                  <msink:destinationLink direction="to" ref="{5BB6D4D1-3AEE-40C6-A2FE-744F7A006515}"/>
                  <msink:destinationLink direction="to" ref="{E6E76E9C-61BB-4FAD-9734-441F3C2CDF0B}"/>
                  <msink:destinationLink direction="to" ref="{BBA9D32D-2440-4102-81B2-86864750A907}"/>
                  <msink:destinationLink direction="with" ref="{1E545379-DE6E-44AF-A7AF-0FA81B054324}"/>
                  <msink:destinationLink direction="with" ref="{EB0FCE89-5F6A-4A4D-B15E-EE271A0002FA}"/>
                  <msink:destinationLink direction="with" ref="{7558691D-73B1-4433-9473-297BB433D60F}"/>
                  <msink:destinationLink direction="to" ref="{421A48DC-8176-4FAE-954B-3CFC26AD63FB}"/>
                  <msink:destinationLink direction="with" ref="{A149BB41-79D6-4376-A254-EF4A43FDF238}"/>
                  <msink:destinationLink direction="with" ref="{FFD72CBC-AC4E-40CE-B16B-1806B0FEFF74}"/>
                  <msink:destinationLink direction="with" ref="{5B0DC5F2-6228-4A7F-9332-197EDB50F802}"/>
                  <msink:destinationLink direction="with" ref="{84AD3BF6-EAB3-4D85-A14D-FA7106894A32}"/>
                  <msink:destinationLink direction="with" ref="{6549DABE-75A2-4E2C-A4E9-EA05D1F6095B}"/>
                </msink:context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15764 6956 16,'-30'7'93,"15"18"0,15-25 1,-34 32-57,29-3-2,5-29 3,-7 41-18,7-41-6,7 38-6,-7-38 0,25 23-7,-5-21-3,3-7-3,8-1-2,-1-12 1,4 0-3,-5-10 2,-2 1-1,-7-4 6,-6 4-6,-7 0 9,-7 2-5,0 25 3,-27-34 1,4 25 1,-8 11 4,-6 7 1,-8 9 7,2 9-3,-6 3 8,6 12-3,2-5 5,12 8-6,6-9 0,19 2-6,8-13-1,14-2-4,14-12-5,8-6 0,8-8-4,4-8 0,0-3-1,-3-13 0,1 5-1,-7-10 2,-5-2 2,-13 0 1,-7 1-1,-11-1 5,-16 2-2,-9 5 7,-14 0-1,-4 7 5,-11 6-3,2 7 5,-7 5 1,9 9 1,-2 2 1,9 13-1,4 8-3,12 8-5,6 0 3,12 5-8,9-2 3,8 0-7,10-5-1,7-7-5,6-9 1,1-10-3,-1-6 1,-4-11-1,0-4 1,-9-7-1,-3-7 3,-11-7 2,-6 1 0,-10-8 3,-4 1-9,-9-3 3,-2 8-9,-7-6-1,2 17-13,-7 3-16,10 8-32,22 11-22,-43 18 5,34 18 10</inkml:trace>
          <inkml:trace contextRef="#ctx0" brushRef="#br0" timeOffset="-2776.3204">16100 1559 16,'-36'0'80,"36"0"-3,-32 11-27,32-11-39,-33 14 5,33-14 5,-21 20-6,21-20-3,-9 36 1,2-11 1,7 4 0,-2-1-2,4 5 2,3-5-5,2-1 0,4-7-5,-11-20-1,29 23-1,-6-23 0,2-9-1,2-10 0,-5-3-1,1-7 0,-7-3 1,0-2-1,-12 0 2,-4 3-2,-7 3 1,-8 6 2,15 22 3,-43-18 3,11 20 1,3 14 4,-5 2-1,7 11 3,-3 3-2,15 6-1,-1-2-3,16 3-1,4-5-4,10 0-1,13-5-2,5-9 1,6-8-1,3-6-2,-1-8 1,-1-7-1,-8-9 1,-6-2-1,-14-12 1,-8 3-3,-15-1 2,-10 3-1,-12 2-2,-7 7-5,1 14-16,-10-3-31,12 14-52,10 15-6,10 1 2,18 15 0</inkml:trace>
          <inkml:trace contextRef="#ctx0" brushRef="#br0" timeOffset="-1887.1507">15829 3481 68,'-47'13'97,"24"5"3,-15-2-2,4 5-74,7 10 5,0-1-2,11 3-12,5-3-4,11-1-1,4-6-2,12-3-1,-16-20-1,43 20 2,-21-22-1,8 0-2,-3-3-1,2-8-2,3-3-1,-3-7-1,3-4 1,-3-4-2,-2-3 2,-4 0 0,-5-4 0,-7 6 0,-13 3 1,2 29 0,-34-30 2,2 32 2,-8 5-2,-1 11 2,-4 5-2,2 6 2,5 1-3,8 1 1,10-1-4,9-3-1,8-2 2,3-25-2,19 36 1,-19-36-2,36 22 1,-14-19-3,5 1-1,0-8-1,5-1-1,-3-6 0,1-3-2,-10-4 2,-20 18-2,25-38 3,-23 17-3,-11 1-5,9 20-9,-43-27-16,16 27-36,-2 11-26,-12-2-2,10 21-1</inkml:trace>
          <inkml:trace contextRef="#ctx0" brushRef="#br0" timeOffset="-1080.3866">15874 5204 1,'16'-23'83,"-16"23"2,0 0 5,-20-4-49,20 4-12,-43 32 8,25-5 1,-9 0-14,6 9-1,1-2-1,9 4-3,2-4-6,7 0-2,6-3-2,7 3-4,5-2-3,7-5 0,2-2-3,4-3-1,3-3-2,-1-8-1,5-9 0,-2-9 0,0-6 2,-2-8 0,-8-8 1,-1-3 3,-9-1 0,-8-4 1,-8 4 0,-7 3 0,-13 5 0,-8 7-1,-6 12 2,-7 8-2,-4 7 3,2 11-2,-3 7 2,7 7 1,8 0-2,12 2 3,12-2-5,11-5 5,14-4-5,11-7 2,10-4-4,3-7-3,12-7-1,2-7-3,-2-2 1,-2-7-1,-3 0 0,-8-6 0,-10 1 4,-9-4 0,-13 3 2,-18 2-2,-12 4-2,-17 2-6,-5 12-9,-19-3-16,6 14-30,-3 14-37,-9-5 1,18 16 0</inkml:trace>
          <inkml:trace contextRef="#ctx0" brushRef="#br0" timeOffset="770.053">15836 8443 1,'0'0'35,"-41"6"42,41-6-14,-40 32-24,13-14 10,4 7 2,-9-7-3,12 7-5,-7-5-3,13 7-5,-4-2-8,16 4-5,0 1-8,13 4-3,5-5-6,6 0-1,8-2-3,4-6-1,2-10-1,2-4 0,-2-7-1,0-12 0,-4-1 1,0-12-1,-3 0-1,-6-6 0,-5-1 0,-7-2 1,-9 0 2,-6 3-2,-12 6 2,-7 9 1,-11 2 3,-2 14 4,-11 5 2,4 11 1,0 2 0,5 11 0,6-2-1,12 3-3,11-5-3,9-5-6,13 0-6,-13-20-10,52 16-14,-22-25-28,13-2-59,-5 2-1,-9-9 0,-6 9 0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4.25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B2D2994-0170-42C2-9460-CD25193101A2}" emma:medium="tactile" emma:mode="ink">
          <msink:context xmlns:msink="http://schemas.microsoft.com/ink/2010/main" type="writingRegion" rotatedBoundingBox="14812,5961 17242,6574 17081,7214 14651,6602">
            <msink:destinationLink direction="with" ref="{34726F69-9DC0-451C-99A1-ACD1660007EC}"/>
            <msink:destinationLink direction="with" ref="{DDCEDFC0-C039-40F6-B7EC-EB20DF028257}"/>
          </msink:context>
        </emma:interpretation>
      </emma:emma>
    </inkml:annotationXML>
    <inkml:traceGroup>
      <inkml:annotationXML>
        <emma:emma xmlns:emma="http://www.w3.org/2003/04/emma" version="1.0">
          <emma:interpretation id="{33DE9375-CBC1-454A-AC53-EF3AA71EA0B9}" emma:medium="tactile" emma:mode="ink">
            <msink:context xmlns:msink="http://schemas.microsoft.com/ink/2010/main" type="paragraph" rotatedBoundingBox="14812,5961 17242,6574 17081,7214 14651,6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8DF57-5FAE-44AD-8219-5949734DE7F4}" emma:medium="tactile" emma:mode="ink">
              <msink:context xmlns:msink="http://schemas.microsoft.com/ink/2010/main" type="line" rotatedBoundingBox="14812,5961 17242,6574 17081,7214 14651,6602"/>
            </emma:interpretation>
          </emma:emma>
        </inkml:annotationXML>
        <inkml:traceGroup>
          <inkml:annotationXML>
            <emma:emma xmlns:emma="http://www.w3.org/2003/04/emma" version="1.0">
              <emma:interpretation id="{E778B4C7-CB77-4FCA-B577-67D33EE795C5}" emma:medium="tactile" emma:mode="ink">
                <msink:context xmlns:msink="http://schemas.microsoft.com/ink/2010/main" type="inkWord" rotatedBoundingBox="14762,6043 16069,6252 15980,6810 14673,6601">
                  <msink:destinationLink direction="from" ref="{421A48DC-8176-4FAE-954B-3CFC26AD63FB}"/>
                </msink:context>
              </emma:interpretation>
              <emma:one-of disjunction-type="recognition" id="oneOf0">
                <emma:interpretation id="interp0" emma:lang="en-US" emma:confidence="0">
                  <emma:literal>nak</emma:literal>
                </emma:interpretation>
                <emma:interpretation id="interp1" emma:lang="en-US" emma:confidence="0">
                  <emma:literal>nek</emma:literal>
                </emma:interpretation>
                <emma:interpretation id="interp2" emma:lang="en-US" emma:confidence="0">
                  <emma:literal>neck</emma:literal>
                </emma:interpretation>
                <emma:interpretation id="interp3" emma:lang="en-US" emma:confidence="0">
                  <emma:literal>nick</emma:literal>
                </emma:interpretation>
                <emma:interpretation id="interp4" emma:lang="en-US" emma:confidence="0">
                  <emma:literal>ak</emma:literal>
                </emma:interpretation>
              </emma:one-of>
            </emma:emma>
          </inkml:annotationXML>
          <inkml:trace contextRef="#ctx0" brushRef="#br0">0 127 1,'0'0'60,"0"0"24,0 0-33,3-16-9,-3 16 5,0 0-3,0 0-11,0 0-4,0 0-2,0 0-2,13 24-2,-13-24-2,3 16-2,-3-16-4,5 18-2,-5-18-2,6 21 1,-6-21-3,5 23 2,-5-23-3,0 23 3,0-23-3,-3 24 0,3-24-2,-8 21-1,8-21-1,-7 14-2,7-14 1,0 0-3,-8 16 1,8-16-1,0 0 1,0 0-1,0 0 0,0 0 0,0 0-1,0 0 2,0 0-1,15-13 0,-15 13 0,16-24 2,-5 8-1,0 0-2,0-3 2,2-2-2,0 1 1,0-1-1,-1 0 1,1 0-2,0 2 3,0 1-2,-2 4 1,-11 14-1,22-26 1,-22 26 0,20-20-1,-20 20 1,17-11-1,-17 11 2,16-10-2,-16 10 1,21-2 0,-21 2 0,25 5 0,-10-2 0,-1 2 2,-14-5-3,26 16 3,-26-16-1,21 16 0,-21-16 0,12 21-1,-12-21 2,10 24-3,-10-24 2,8 25-2,-2-10 2,-1-1-1,0 1 2,-5-15-1,8 27 1,-8-27 0,3 27 0,-3-27 0,-3 25-1,3-25 0,-5 24-1,5-24 1,-5 23 0,5-23-1,-3 22 0,3-22 0,-1 23 1,1-23-1,1 22 0,-1-22-1,0 19 0,0-19-7,0 0-4,5 21-12,-5-21-12,0 0-21,0 0-40,0 0-26,0 0-4,0 0 7</inkml:trace>
          <inkml:trace contextRef="#ctx0" brushRef="#br0" timeOffset="508.7665">684 175 1,'0'0'56,"0"0"29,0 0-1,0 0-49,0 0-18,0 0 1,0 0 1,0 0-9,0 0-3,14 10-2,-14-10-1,0 0 0,19 0 2,-19 0 0,0 0 1,15-8 0,-15 8-1,0 0 0,0 0-1,-3-18-1,3 18-2,0 0-1,0 0 0,-2-14-2,2 14 2,0 0-3,0 0 3,0 0-3,0 0 0,0 0-4,0 0-7,0 0-13,0 0-36,0 0-31,0 0-2,0 0 0</inkml:trace>
          <inkml:trace contextRef="#ctx0" brushRef="#br0" timeOffset="-1345.6685">1735 380 33,'0'0'91,"-4"-16"4,4 16-6,0 0-63,0 0-1,27-2 5,-13 4-6,12 7-5,-4-2-5,10 4 0,-3-3-4,4 3-2,-4-1 1,0 1-1,-3-2-1,-2 3 1,-5 0-1,-2 1 6,-17-13-1,24 29 1,-16-15-2,-1 4-2,-7-2 2,1 1-3,-1-17 3,-6 31-10,6-31 4,-13 27-5,13-27 4,-17 27 0,17-27-1,-21 27 2,21-27-1,-24 26 0,24-26-1,-26 26 1,12-14-2,14-12-1,-27 19-2,12-11-4,15-8-8,-30 16-9,15-3-21,-12-13-30,2 5-50,-9-2 1,-6-6-3,-6-2 8</inkml:trace>
          <inkml:trace contextRef="#ctx0" brushRef="#br0" timeOffset="2745.766">628 297 1,'16'-4'21,"-16"4"-14,21-3 6,-7 0 13,-14 3-2,21-6-7,-21 6 3,17-7-2,-17 7-3,20-5-3,-20 5 1,27-4-3,-11 4-4,3-2-1,0 2-2,0 0 1,-1 0-2,-2 2 2,-2-1-1,-14-1 2,16 3 0,-16-3 0,0 0 3,0 0-2,0 0 2,-16 2 0,16-2 0,-25-2-1,7 1 2,-3-2 0,1 1-2,-6-3 0,0 4 0,-1-3 0,0 3-1,-3-2 2,1 1-1,-1 0 1,2 2 1,3-1-1,6 2-1,1-1-2,18 0 1,-19 4-2,19-4-1,0 0-2,0 0 1,21 11 0,-21-11 1,27 5-1,-10-5 1,3 0 1,0-2-2,1 2 0,0-2-1,0 2 1,-2 0-2,-2 0 2,-1 2-2,-16-2-1,24 3 1,-24-3-1,0 0 0,16 3-2,-16-3-2,0 0-6,0 0-8,0 0-14,-19 7-31,19-7-32,-22 3-2,3-5 4</inkml:trace>
          <inkml:trace contextRef="#ctx0" brushRef="#br0" timeOffset="3448.8123">1080-39 21,'0'0'32,"0"0"8,0 0 13,0 0 6,-19 13-4,9 1-2,-7-4-5,6 9-7,-9-6-8,9 7-5,-3-4-5,8 5-5,-2-3-6,8 3-1,-2-2-1,5 2 0,-4-2 1,2 3-1,-6-1 0,2 1 0,-5-3-2,2 4-1,-4-4-2,2 2-1,0-2-2,3-1 0,2-1-2,3-1 1,0-2-1,3 1 0,-3-15 1,5 25 0,-5-25 0,5 20 0,-5-20-1,3 14 0,-3-14 0,0 0-2,0 0-4,0 0-3,-3 18-6,3-18-2,0 0-15,0 0-8,0 0-19,0 0-22,10-15-33,-10 15-1,24-24 8</inkml:trace>
          <inkml:trace contextRef="#ctx0" brushRef="#br0" timeOffset="3861.1431">920 367 20,'-16'-19'79,"16"19"-43,0 0 7,5-15 7,-5 15-4,15-11-9,1 10-4,-16 1-6,35-10-6,-16 4-5,6 4-4,1-3-3,0 2-4,-1 0-3,-1 1 0,-1-1-2,-6 1 0,1-1-2,-4 0 0,0 1-2,1-1-1,-15 3 0,24-6-3,-24 6 1,24-5-3,-24 5-1,17-2-2,-17 2-4,0 0-10,0 0-19,0 20-31,0-20-15,-22 14 0,-2-12 73</inkml:trace>
        </inkml:traceGroup>
        <inkml:traceGroup>
          <inkml:annotationXML>
            <emma:emma xmlns:emma="http://www.w3.org/2003/04/emma" version="1.0">
              <emma:interpretation id="{E030CD01-3AFB-43DC-B133-25FC02170278}" emma:medium="tactile" emma:mode="ink">
                <msink:context xmlns:msink="http://schemas.microsoft.com/ink/2010/main" type="inkWord" rotatedBoundingBox="16446,6595 17183,6849 17041,7261 16304,7007">
                  <msink:destinationLink direction="from" ref="{421A48DC-8176-4FAE-954B-3CFC26AD63FB}"/>
                </msink:context>
              </emma:interpretation>
              <emma:one-of disjunction-type="recognition" id="oneOf1">
                <emma:interpretation id="interp5" emma:lang="en-US" emma:confidence="0">
                  <emma:literal>Too</emma:literal>
                </emma:interpretation>
                <emma:interpretation id="interp6" emma:lang="en-US" emma:confidence="0">
                  <emma:literal>so</emma:literal>
                </emma:interpretation>
                <emma:interpretation id="interp7" emma:lang="en-US" emma:confidence="0">
                  <emma:literal>So</emma:literal>
                </emma:interpretation>
                <emma:interpretation id="interp8" emma:lang="en-US" emma:confidence="0">
                  <emma:literal>Zoo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4208.3082">948 330 1,'0'0'36,"0"0"48,0 0 6,1-16-65,-1 16 4,0 0 14,24 3 5,-24-3-14,0 0-4,14 10-3,-14-10-5,15 16-4,-15-16-5,14 21-1,-14-21-3,24 24-3,-6-12-1,-1 0-1,4-1 0,3 0-2,-1 2 1,-1-4-3,-1 1-2,-2 3-10,-5-7-12,7 10-44,-7-1-44,-14-15-3,21 19 0</inkml:trace>
          <inkml:trace contextRef="#ctx0" brushRef="#br0" timeOffset="-192020.125">2280 551 8,'-23'-11'35,"23"11"3,0 0 1,0 0-2,0 0 3,0 0-3,0 0 0,-32 25-1,21-5-2,-9-2-5,8 9-2,-6-2-7,12 2-3,3-2-4,6-3 0,-3-22-7,27 23 1,-5-21-3,3-6-3,0-5 1,2-5-1,-7-6 2,1-3-5,-10-2 4,-2 5-5,-7 0 4,-2 20-1,-11-32-1,11 32 0,-27-13 0,27 13 2,-38 2 1,38-2 4,-39 22 2,23-1 2,16-21 1,-20 40 2,20-40 0,0 41-1,9-21-1,5 1 0,-14-21-6,40 27 1,-15-18-5,0-5 1,0-4-6,0-4 0,-1-7-2,-1-3-2,-23 14 1,29-38-2,-26 17 2,-6-1 0,-8 1 3,-11 1 1,-8 7 3,-6 1-1,-2 5 2,-1 7 0,1 5 1,8 4-3,8 7-7,22-16-19,-7 31-67,25-10-20,7-8 1,7 5-8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5.57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E6FC584-DCBE-482E-B64A-0DD826000028}" emma:medium="tactile" emma:mode="ink">
          <msink:context xmlns:msink="http://schemas.microsoft.com/ink/2010/main" type="writingRegion" rotatedBoundingBox="22670,8412 23834,11078 22201,11791 21037,9125"/>
        </emma:interpretation>
      </emma:emma>
    </inkml:annotationXML>
    <inkml:traceGroup>
      <inkml:annotationXML>
        <emma:emma xmlns:emma="http://www.w3.org/2003/04/emma" version="1.0">
          <emma:interpretation id="{C28E496A-1148-42E7-B25B-5B8F41D4F88B}" emma:medium="tactile" emma:mode="ink">
            <msink:context xmlns:msink="http://schemas.microsoft.com/ink/2010/main" type="paragraph" rotatedBoundingBox="22670,8412 23834,11078 22201,11791 21037,9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0FA390-65F4-46E1-88D4-9CC8D3460B6F}" emma:medium="tactile" emma:mode="ink">
              <msink:context xmlns:msink="http://schemas.microsoft.com/ink/2010/main" type="line" rotatedBoundingBox="22670,8412 23834,11078 22201,11791 21037,9125"/>
            </emma:interpretation>
          </emma:emma>
        </inkml:annotationXML>
        <inkml:traceGroup>
          <inkml:annotationXML>
            <emma:emma xmlns:emma="http://www.w3.org/2003/04/emma" version="1.0">
              <emma:interpretation id="{E644450D-010D-4BA7-9527-BA18536AC238}" emma:medium="tactile" emma:mode="ink">
                <msink:context xmlns:msink="http://schemas.microsoft.com/ink/2010/main" type="inkWord" rotatedBoundingBox="22670,8412 23834,11078 22201,11791 21037,9125"/>
              </emma:interpretation>
              <emma:one-of disjunction-type="recognition" id="oneOf0">
                <emma:interpretation id="interp0" emma:lang="en-US" emma:confidence="0">
                  <emma:literal>Inline</emma:literal>
                </emma:interpretation>
                <emma:interpretation id="interp1" emma:lang="en-US" emma:confidence="0">
                  <emma:literal>Int.</emma:literal>
                </emma:interpretation>
                <emma:interpretation id="interp2" emma:lang="en-US" emma:confidence="0">
                  <emma:literal>Inline.</emma:literal>
                </emma:interpretation>
                <emma:interpretation id="interp3" emma:lang="en-US" emma:confidence="0">
                  <emma:literal>Intent.</emma:literal>
                </emma:interpretation>
                <emma:interpretation id="interp4" emma:lang="en-US" emma:confidence="0">
                  <emma:literal>Iino.</emma:literal>
                </emma:interpretation>
              </emma:one-of>
            </emma:emma>
          </inkml:annotationXML>
          <inkml:trace contextRef="#ctx0" brushRef="#br0">27 0 77,'0'0'80,"-2"17"5,-1 4-6,-2 6-49,7 8-1,-4 5-6,2 5-3,-2 1-3,2 4 1,-3-2-4,3 0 2,-3-4-5,3 1 2,-2-8-4,2 1-1,-1-6 3,1-3-7,0 0 4,-2-8-7,2-1 5,0-20-7,-1 20 1,1-20-8,0 0-11,0 0-6,0-28-17,-4 8-12,8-3-33,-1 1-11,-3-1-3,1 6 7</inkml:trace>
          <inkml:trace contextRef="#ctx0" brushRef="#br0" timeOffset="283.7907">-12 521 61,'8'-21'81,"0"5"5,5 1-2,6-1-44,-3-3-6,8 2-7,-3-4-8,4 3-2,-1-2-4,2 2-4,-4 0 0,2 1-5,-3-1-2,-2 2-5,0 2-4,-4 1-7,-15 13-4,21-21-8,-21 21-14,0 0-24,0 0-28,0 0 2,0 0 2</inkml:trace>
          <inkml:trace contextRef="#ctx0" brushRef="#br0" timeOffset="1567.5761">1047 91 88,'0'0'93,"10"35"1,-9-8 1,-2 5-64,6 9 4,-7 1-7,8 6-4,-6-3-7,7 4-2,-4-2-6,2 1-2,0 1 1,-1 2-8,1-3-2,0-5-16,3 1-12,-8-9-41,5-5-30,-2-6-7,-3-24-2</inkml:trace>
          <inkml:trace contextRef="#ctx0" brushRef="#br0" timeOffset="989.4219">568 279 54,'0'0'85,"17"24"4,-15-9-1,-2 2-51,3 9 0,-3-2-5,2 8-7,-4-4-7,4 6-2,-6-4-6,4 1 1,-1-4-5,-1-2-6,1-2-5,-1-9-12,5 1-7,-3-15-19,0 0-21,0 0-34,0 0-1,8-24 3</inkml:trace>
          <inkml:trace contextRef="#ctx0" brushRef="#br0" timeOffset="1255.059">395 524 73,'16'8'89,"-2"-7"2,2-1 2,-16 0-54,39-1 0,-18-4-11,9 5-5,-4-5-4,5 4-2,1-3-6,2 3-2,-2-1-4,0 2-3,2 2-7,-9-1-10,2 4-10,-11-3-15,2 4-24,-18-6-39,0 0 2,0 0-2,0 0 22</inkml:trace>
          <inkml:trace contextRef="#ctx0" brushRef="#br0" timeOffset="652.9692">141 436 54,'0'0'86,"0"30"-1,2-14 5,-1-1-50,7 5 0,-1-2-6,5 1-8,0-3-4,5 5-4,-4-5 3,4 3-9,-1 0 4,2 5-9,-2-3 4,-2 1-8,-1-1 4,-3 1-6,-1-1-2,-4 2-1,-2-7-4,-3-16-4,4 24-11,-4-24-11,0 0-22,0 0-29,0 0-21,-12-34 2,12 4-1</inkml:trace>
          <inkml:trace contextRef="#ctx0" brushRef="#br0" timeOffset="2116.4395">-163 1529 96,'0'0'88,"0"0"5,0 0-6,20-10-55,-6 7-7,10 2-1,0-3-10,5 3-2,1-1-5,2 1-8,-2 1-10,-3 0-16,1 4-24,-8 3-44,-20-7 2,23 14-6,-23-14 3</inkml:trace>
          <inkml:trace contextRef="#ctx0" brushRef="#br0" timeOffset="2441.5176">-185 1722 84,'0'0'91,"0"0"4,0 0 1,0 0-58,0 0 0,19 15-6,4-7-5,-4-7-6,6 4-4,1-3-4,3-1-4,-2-1-3,-2 2-4,1-2-6,-5-3-8,-2 3-14,-19 0-22,24-13-56,-24 13 0,0 0-4,3-18 2</inkml:trace>
          <inkml:trace contextRef="#ctx0" brushRef="#br0" timeOffset="4994.4715">686 1758 127,'16'6'104,"-16"-6"1,34 0 0,-6 0-70,3-5-1,12 4-8,0-7-7,8 3-5,2-3-4,3 3-4,0-1-1,3 2-3,-6 1 0,1 2-1,-6 2-1,-2 2 0,-6 1-1,-5 0 1,-6 3-2,-8-4-2,-2 0-7,-19-3-9,24 0-13,-24 0-25,3-16-54,-3 16 2,0 0-4,-24-14 3</inkml:trace>
          <inkml:trace contextRef="#ctx0" brushRef="#br0" timeOffset="4569.4562">873 1281 5,'0'0'80,"0"0"3,0 0 3,-6 26-38,2-9-8,9 9-3,-6-2-10,4 10-1,-3-6-4,3 6 0,-3-5-5,2 1-4,-4-4-1,2-2-3,-2-5 0,1-5-4,1-14-1,0 0-2,0 0-1,-5-14 0,8-9-2,2-5 1,3-11-1,3 1-1,2-2 0,0 2-1,3 1 2,0 2-1,0 6 1,0 2-1,0 4 0,0 6 2,0 6-1,1 3-1,2 8 0,-1 4 1,0 6-1,-1 4 2,1 6 0,-1 2-1,-2 3 2,-1 3 2,-1 0 0,-2 1 1,-1 0-1,-1 0 1,-1-2 0,-1-3 0,-3-3-1,0-4-2,-1-2-7,-3-15-10,3 17-20,-3-17-46,0 0-26,0 0-3,-16-13 3</inkml:trace>
          <inkml:trace contextRef="#ctx0" brushRef="#br0" timeOffset="5711.3142">1233 2026 80,'16'-22'59,"-16"22"-13,11-21 3,-11 21-8,0 0-1,-15-8-1,15 8-4,-27 14-3,11 1-4,-8 1-4,2 9-2,-4 1-4,1 9-2,-2 0-3,3 7-1,-2-1-3,4 4 1,-1-3-2,6-2 1,2-2 0,6-3-4,1-1 3,5-2-4,3-5 2,6 0-4,2-5 3,3 1-5,3-4 1,6-2 0,0-2-1,3-6 0,2-2 0,3-6 0,0-4-2,-1-5-1,2-3-1,-3-8-1,-1-2 1,-4-5 1,-2 3-4,-6-3 4,-2 4-2,-7 1 3,-4 5-2,0 16 5,-15-15-2,15 15 0,-29 16 4,12 2-4,-2 4 4,-1 7-3,3 0 3,1 1-3,1 1-2,4-6-5,5 1-13,6-26-22,-8 27-71,8-27 1,0 0-7,0 0 0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6.80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B09E640-612B-4807-9EFC-701344C5F2E5}" emma:medium="tactile" emma:mode="ink">
          <msink:context xmlns:msink="http://schemas.microsoft.com/ink/2010/main" type="writingRegion" rotatedBoundingBox="17478,8616 16876,14083 15922,13978 16524,8511">
            <msink:destinationLink direction="with" ref="{DDCEDFC0-C039-40F6-B7EC-EB20DF028257}"/>
            <msink:destinationLink direction="with" ref="{7921F417-48BF-44CC-A475-6DA0FA6DA8B2}"/>
          </msink:context>
        </emma:interpretation>
      </emma:emma>
    </inkml:annotationXML>
    <inkml:traceGroup>
      <inkml:annotationXML>
        <emma:emma xmlns:emma="http://www.w3.org/2003/04/emma" version="1.0">
          <emma:interpretation id="{00A5A1D6-F87C-4DBE-8F9A-704C436208E3}" emma:medium="tactile" emma:mode="ink">
            <msink:context xmlns:msink="http://schemas.microsoft.com/ink/2010/main" type="paragraph" rotatedBoundingBox="17478,8616 16876,14083 15922,13978 16524,8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C9E78A-BFCB-495A-ADC2-B5323C9FF866}" emma:medium="tactile" emma:mode="ink">
              <msink:context xmlns:msink="http://schemas.microsoft.com/ink/2010/main" type="line" rotatedBoundingBox="17478,8616 16876,14083 15922,13978 16524,8511"/>
            </emma:interpretation>
          </emma:emma>
        </inkml:annotationXML>
        <inkml:traceGroup>
          <inkml:annotationXML>
            <emma:emma xmlns:emma="http://www.w3.org/2003/04/emma" version="1.0">
              <emma:interpretation id="{DA22B0CF-B21A-41B1-A225-746315C26C82}" emma:medium="tactile" emma:mode="ink">
                <msink:context xmlns:msink="http://schemas.microsoft.com/ink/2010/main" type="inkWord" rotatedBoundingBox="17012,11997 16945,12601 16084,12507 16151,11902">
                  <msink:destinationLink direction="with" ref="{6549DABE-75A2-4E2C-A4E9-EA05D1F6095B}"/>
                  <msink:destinationLink direction="with" ref="{FFD72CBC-AC4E-40CE-B16B-1806B0FEFF74}"/>
                  <msink:destinationLink direction="with" ref="{1E545379-DE6E-44AF-A7AF-0FA81B054324}"/>
                  <msink:destinationLink direction="with" ref="{EB0FCE89-5F6A-4A4D-B15E-EE271A0002FA}"/>
                  <msink:destinationLink direction="with" ref="{A149BB41-79D6-4376-A254-EF4A43FDF238}"/>
                  <msink:destinationLink direction="from" ref="{BBA9D32D-2440-4102-81B2-86864750A907}"/>
                  <msink:destinationLink direction="with" ref="{7558691D-73B1-4433-9473-297BB433D60F}"/>
                  <msink:destinationLink direction="with" ref="{84AD3BF6-EAB3-4D85-A14D-FA7106894A32}"/>
                </msink:context>
              </emma:interpretation>
              <emma:one-of disjunction-type="recognition" id="oneOf0">
                <emma:interpretation id="interp0" emma:lang="en-US" emma:confidence="0">
                  <emma:literal>;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£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12929 6914 1,'0'0'66,"0"0"17,0 0-22,0 0-11,0 0 7,0 0-4,-15 24-7,15-24-10,-9 23-7,9-23-2,2 32-12,-2-32-1,22 27-9,1-23 0,2-4-6,6-4-4,3-5 1,0-7-5,-4 0 4,-6-2-5,-3 0 3,-21 18-5,20-25 3,-20 25 1,0 0 1,-34-16 3,5 16 2,-7 5 5,-5 4 5,-9 0 4,5 9 4,-5-2 3,12 6-3,4-1 2,16 1-6,18-22-1,-7 34-8,7-34 2,52 23-8,-7-19 2,7-6-1,5 0-2,4-7 0,-2-5-2,-5-4 6,-11 0-6,-12-5 6,-15 1-5,-11 1 5,-19 1-1,-15 4 3,-12 5 0,-11 7 0,-7 6 1,-2 7-2,5 9 0,4 4-9,18 10-11,12-5-21,28 9-42,19 0-33,11-11 2,16 7-3</inkml:trace>
          <inkml:trace contextRef="#ctx0" brushRef="#br0" timeOffset="210356.6533">12390 6980 7,'0'0'77,"35"-2"0,-35 2-23,29 5-27,-10 3 10,-3 0-7,0 1-2,-16-9-6,27 23 1,-27-23-4,19 29-1,-19-29 2,13 28-2,-13-28 2,6 31-2,-6-17 2,2 9 0,-5-6 1,3 7 1,-7-2-3,4 6-1,-6-4-4,1 4-1,-5-2-5,3-1-1,-4-2-4,3-4-2,1 2-7,10-21-9,-19 25-16,3-25-27,16 0-61,-32-4-5,6-8-1,-12-2-3</inkml:trace>
          <inkml:trace contextRef="#ctx0" brushRef="#br0" timeOffset="-1836.4328">13108 3646 13,'0'0'86,"-30"13"2,30-13-30,0 0-19,0 0 3,3 21-7,-3-21-11,0 0-3,16 20-4,-16-20-3,0 0-5,24 20 0,-24-20-4,23-9 0,-23 9-3,36-27-1,-13 7 0,-1-3 0,1-6 1,-1 4-1,-4-2 2,-4 2-2,-7 5 1,-7 20 2,-7-27 1,7 27 1,-29 0 2,29 0 0,-41 24 1,21-1 2,-1 0-1,8 4 0,4-2-2,9-1-2,2-1-1,9-3-2,-11-20 0,32 27-2,-12-18-2,-20-9-2,41 0-1,-41 0-3,41-20-1,-41 20-1,38-36 0,-27 13 1,-4 3 1,-7 0 3,-9-1 3,9 21 3,-41-20 2,10 18 0,-3 6-1,2 8-4,7 8-8,5-4-25,20 4-74,11 7-2,-11-27-3,50 43-3</inkml:trace>
          <inkml:trace contextRef="#ctx0" brushRef="#br0" timeOffset="-779.4144">13508 5592 1,'-7'-22'0,"7"22"26,2-23-25,-2 23 3,0-25 6,0 25 2,0 0 6,0 0-2,0 0 5,-23-13 1,23 13 3,-31 9 3,11-2 1,-3 2-2,0 2 0,-4-4 2,5 6 3,-5-6 1,6 9-2,-1-7-4,22-9-4,-27 20-5,27-20-2,0 0-9,4 21-4,-4-21-4,36-7-2,-11-2-3,2-5 1,5-4-1,-3-2-2,-2 0 2,-4-3 0,-5 3 2,-18 20 1,16-34 2,-16 34 0,0 0 3,-21-21 3,1 24 1,20-3 2,-45 25 3,22-7 3,-4 0 0,7 4 2,0-1-3,6-1 1,14-20-3,-16 29-2,16-29-3,0 0-3,23 18-2,-23-18-1,34-9-1,-14 0-4,0-4 0,-2-8-2,0 1 0,-6-7 0,-1 0 2,-6-3 0,-5 3 0,-7 3 1,-5 3 3,12 21 1,-42-16 1,17 21 2,-7 6-1,5 7 1,-5 7 0,5 2 0,2-2-3,3 0-5,11 0-8,11-25-12,-14 38-22,14-38-62,2 27 3,-2-27-6,0 0 3</inkml:trace>
          <inkml:trace contextRef="#ctx0" brushRef="#br0" timeOffset="206818.2621">12538 8356 38,'0'0'96,"-19"-15"-1,19 15 4,0 0-42,0 0-28,0 0-1,23 15-1,-1-1-4,-3-1-2,7 9 0,-4-4-4,2 6-1,-3-2-4,1 2 0,-4-3-4,3 3-2,-5-3-2,1 0 0,-4-2 0,1 0 1,-4 0 0,-2 0 1,-5-3 1,-1 2 1,-7-4 1,0 2 1,5-16-2,-24 27-2,7-15 0,-4 2-1,-2-1 1,-2 1-1,-1 0-1,-1 2-4,2-1 2,1 1-2,3-3 2,2 1-3,4-3 1,15-11-6,-21 21-1,21-21-4,0 0-7,0 0-12,5 16-26,-5-16-51,0 0-20,11-21 2,-11 21-1</inkml:trace>
          <inkml:trace contextRef="#ctx0" brushRef="#br0" timeOffset="794.8993">12970 8474 87,'11'-20'100,"-11"20"-1,0 0-36,-27 11-39,27-11 4,-22 29-4,22-29-8,-18 30-4,18-30-5,0 0-1,6 20-2,-6-20-2,34-2-1,-11-3 0,-1-1-3,3-1-2,-2 2-1,-3-4-1,-20 9-1,27-11 1,-27 11 1,0 0-1,7-23 3,-7 23 3,0 0 2,-32-27 2,32 27 4,-31-13 1,8 8 2,1 10 3,-8 4 0,5 11 2,-8 3-1,3 13-1,-4 0-2,7 5-1,2-1-3,12-4-1,4-2-2,11-7-1,7-6-2,11-8 0,12-8-2,4-8-1,5-6 0,-1-4-1,3-7 0,-4-5 0,-5-2 0,-5-3 0,-11 1 1,-7 0 0,-11 1 2,-4 4-2,-10 1 2,-6 7-4,-3 7 0,-6 0-10,6 14-17,-8-8-48,6 3-39,25 0 1,-36 3-4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51.65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F413467-C066-4695-A8AF-BB33A1C1C9A0}" emma:medium="tactile" emma:mode="ink">
          <msink:context xmlns:msink="http://schemas.microsoft.com/ink/2010/main" type="writingRegion" rotatedBoundingBox="14383,8122 16753,8498 16661,9075 14292,8699">
            <msink:destinationLink direction="with" ref="{8D07A9E4-896D-4E0C-BAB2-834C22D3B588}"/>
            <msink:destinationLink direction="with" ref="{DDCEDFC0-C039-40F6-B7EC-EB20DF028257}"/>
            <msink:destinationLink direction="with" ref="{7921F417-48BF-44CC-A475-6DA0FA6DA8B2}"/>
          </msink:context>
        </emma:interpretation>
      </emma:emma>
    </inkml:annotationXML>
    <inkml:traceGroup>
      <inkml:annotationXML>
        <emma:emma xmlns:emma="http://www.w3.org/2003/04/emma" version="1.0">
          <emma:interpretation id="{DD771A05-6EED-49DA-A00D-51A1DC55A837}" emma:medium="tactile" emma:mode="ink">
            <msink:context xmlns:msink="http://schemas.microsoft.com/ink/2010/main" type="paragraph" rotatedBoundingBox="14383,8122 16753,8498 16661,9075 14292,8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FB3065-8F16-4891-9232-644A14FB896E}" emma:medium="tactile" emma:mode="ink">
              <msink:context xmlns:msink="http://schemas.microsoft.com/ink/2010/main" type="line" rotatedBoundingBox="14383,8122 16753,8498 16661,9075 14292,8699"/>
            </emma:interpretation>
          </emma:emma>
        </inkml:annotationXML>
        <inkml:traceGroup>
          <inkml:annotationXML>
            <emma:emma xmlns:emma="http://www.w3.org/2003/04/emma" version="1.0">
              <emma:interpretation id="{11A0EB1A-7780-4990-98E9-9812C6C01675}" emma:medium="tactile" emma:mode="ink">
                <msink:context xmlns:msink="http://schemas.microsoft.com/ink/2010/main" type="inkWord" rotatedBoundingBox="14383,8122 16753,8498 16661,9075 14292,8699">
                  <msink:destinationLink direction="with" ref="{6C5E8E99-78EB-4AC0-8F29-350B0B8F3E7B}"/>
                </msink:context>
              </emma:interpretation>
              <emma:one-of disjunction-type="recognition" id="oneOf0">
                <emma:interpretation id="interp0" emma:lang="en-US" emma:confidence="0">
                  <emma:literal>next</emma:literal>
                </emma:interpretation>
                <emma:interpretation id="interp1" emma:lang="en-US" emma:confidence="0">
                  <emma:literal>net</emma:literal>
                </emma:interpretation>
                <emma:interpretation id="interp2" emma:lang="en-US" emma:confidence="0">
                  <emma:literal>nigh'</emma:literal>
                </emma:interpretation>
                <emma:interpretation id="interp3" emma:lang="en-US" emma:confidence="0">
                  <emma:literal>NS-KID</emma:literal>
                </emma:interpretation>
                <emma:interpretation id="interp4" emma:lang="en-US" emma:confidence="0">
                  <emma:literal>NV-KID</emma:literal>
                </emma:interpretation>
              </emma:one-of>
            </emma:emma>
          </inkml:annotationXML>
          <inkml:trace contextRef="#ctx0" brushRef="#br0">10606 3256 1,'0'0'64,"0"0"26,8 16 6,-8-16-59,2 22 4,-2-22-1,1 27-5,-1-27-6,-1 29-3,-2-15-1,3 6-5,-5-3 0,3 7-5,-6-5 2,2 5-7,-2-3 1,1 2-4,-1-6-3,5 1 0,3-18-2,-8 20 1,8-20-3,0 0 3,0 0-3,0 0 1,0 0 1,0 0-2,10-19-1,-10 19-1,9-27 0,-4 8-3,5 0 0,-2-2 1,3 0-2,0-1 2,4 1 1,-3-1 0,1 2 0,2 1 3,-1 3-1,0 0 1,2 2 0,2 0 0,1 1 0,2 0 1,0 3 1,-1 1 0,1 1 0,-2 3 0,-1 0 2,-1 5-1,-1 0 0,0 3 0,-16-3 1,28 16 0,-28-16 0,22 26 1,-14-10-1,0 2 2,-3-1-2,-2 4 2,-5-2-1,2 0 1,-3 0 0,-2 1-2,1-4 1,-1 1-3,0-2 1,0-1-3,5-14 3,-9 24-4,9-24 1,-12 18 0,12-18 1,-9 17-2,9-17-2,0 0-6,-10 19-8,10-19-12,0 0-21,0 0-24,5 16-51,-5-16 3,16 5-3,-16-5 24</inkml:trace>
          <inkml:trace contextRef="#ctx0" brushRef="#br0" timeOffset="-1138.8557">12471 3598 1,'0'0'22,"18"6"50,4 4 6,-1-5-55,6 1 2,8 2 0,5 2 2,2-1-7,-4 1-4,4 3-1,-7-5 0,0 3 2,-8-3-1,-1 1 2,-9-2 0,1 2-1,-18-9-1,21 18 0,-21-18 1,13 19-2,-13-19 0,3 22 0,-3-22 0,-10 26 1,10-26-1,-24 26-1,7-15-3,-1 5-2,-3-5 0,4 2-2,-2-5-3,4 1-3,15-9-7,-25 15-11,25-15-24,-26 14-51,7-6-28,-7 0-2,-12-3-1</inkml:trace>
          <inkml:trace contextRef="#ctx0" brushRef="#br0" timeOffset="3304.449">11209 3528 1,'0'0'60,"-18"-10"-32,18 10-2,0 0 6,0 0-1,0 0-6,0 0 0,0 0-4,0 0-3,0 0-3,0 0 0,0 0-4,0 0 1,0 0-6,0 0 2,15-11-3,-15 11 1,25 0 0,-7-2-1,2 2 1,0-1-2,0 1 4,-2-2-3,1 0 2,-4 1-1,-15 1-1,22-2-2,-22 2 0,14-1-1,-14 1-1,0 0-1,0 0-6,16-4-5,-16 4-12,0 0-15,0 0-29,0 0-29,18 2 3,-18-2 22</inkml:trace>
          <inkml:trace contextRef="#ctx0" brushRef="#br0" timeOffset="5188.4205">11543 3563 1,'0'0'6,"0"0"62,0 0 5,0 0-53,0 0 0,1-16 0,17 9 2,1 3-7,5-1 0,5-2-2,1 3 0,2-1-3,0-2-1,-1 1-1,-6-2-2,2 0-2,-3 2-3,0-4-3,-3 2-3,0-5-2,-2 5-3,-1-1-1,-1 2-2,-3-1-7,-14 8-1,24-8-8,-24 8-7,15 3-18,-15-3-19,0 0 31,-5 15 42</inkml:trace>
          <inkml:trace contextRef="#ctx0" brushRef="#br0" timeOffset="4713.6476">11720 3213 44,'-3'17'25,"3"-17"6,-6 15 3,6-15 4,-8 19-3,8-19-6,-13 21 0,13-21-6,-15 24-3,7-10-2,2 4 1,-4-1-3,4 2-1,0 0 0,-1 4-1,-1-1 2,3 1-1,-3-3 2,4 3-2,-6-4-1,5 2-2,-3-5 0,4 0-2,-1-2-3,5-14-1,-8 24-3,8-24-2,-3 18-1,3-18 2,0 14-4,0-14 2,0 0-4,0 14-2,0-14-4,0 0-8,0 0-10,0 0-14,0 0-24,0 0-27,0 0-14,0 0 3,0 0 50</inkml:trace>
          <inkml:trace contextRef="#ctx0" brushRef="#br0" timeOffset="5594.6911">11611 3496 20,'-17'3'74,"17"-3"-48,0 0 15,0 0 13,-2 16 2,2-16-10,8 16-5,-8-16-6,11 20-7,-11-20-5,20 26-6,-20-26-2,24 24-5,-24-24-4,27 21 0,-13-13-2,2 1 0,0-1-2,0 0 0,0-1-3,-2-2 2,1 1-4,-15-6-2,22 10-6,-22-10-8,19 11-10,-19-11-17,20 9-29,-20-9-29,20 10 1,-2-2 0</inkml:trace>
          <inkml:trace contextRef="#ctx0" brushRef="#br0" timeOffset="6415.6959">11910 3627 4,'0'0'83,"20"1"3,-20-1-37,0 0-5,20 0-1,-20 0-12,16-3-9,-16 3-8,23-5-6,-7 4-4,4-1-4,8 0-2,-1 1-5,8 2 0,0-1-3,5 4-4,-2-3-1,2 4-6,-3-3-5,0 2-19,-2 3-21,-11-9-20,8 9 4,-16-14 76</inkml:trace>
          <inkml:trace contextRef="#ctx0" brushRef="#br0" timeOffset="6032.2132">12289 3473 1,'0'0'31,"-22"11"52,22-11 5,-29 18-51,13-13-13,16-5 3,-26 16 1,26-16-4,-22 14-8,22-14 0,-19 19-2,19-19-1,-16 21-3,16-21 1,-13 22-2,13-22-4,-11 23-6,11-23-9,-6 16-14,6-16-25,0 0-41,-2 14-9,2-14-2,0 0 39</inkml:trace>
          <inkml:trace contextRef="#ctx0" brushRef="#br0" timeOffset="6928.1472">12663 3408 1,'0'0'35,"0"0"49,0 0-30,0 0-20,-16-4 14,16 4 5,-21 13-4,12 3-11,-9-6-3,7 6-5,-7-3-3,10 6-5,-8-3-4,7 3-1,-6-2-5,6 4 0,-6-2-3,4 4 2,-3-4-3,1 3 1,-1-2-3,3-1 0,-1-2-2,3-2 1,9-15-5,-13 22-4,13-22-9,0 0-17,3 22-34,-3-22-56,0 0-2,16 7-2,-16-7-4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7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DE6FF3E-BA93-4F80-A3EB-A379D1B8CC50}" emma:medium="tactile" emma:mode="ink">
          <msink:context xmlns:msink="http://schemas.microsoft.com/ink/2010/main" type="inkDrawing" rotatedBoundingBox="10087,11217 13567,9735 13631,9886 10151,11368" semanticType="callout" shapeName="Other">
            <msink:sourceLink direction="with" ref="{3429DFE1-B1C7-4081-89DA-A548A5C028DD}"/>
            <msink:sourceLink direction="with" ref="{BF966857-1251-4AAA-A5AD-5326851B7A3F}"/>
          </msink:context>
        </emma:interpretation>
      </emma:emma>
    </inkml:annotationXML>
    <inkml:trace contextRef="#ctx0" brushRef="#br0">0 1475 15,'0'0'78,"0"0"-1,0 0-33,21 9-19,1-18 7,14-4-2,5-15-2,15 4-4,3-10-3,11 0-1,0-7-2,9 5-1,-4-5 0,6 5 0,-2 0-1,7 7-1,0-7-2,9 13-1,2-11-1,11 7-1,3-2-2,8 2-4,-3-5 1,1-2-3,1-4 1,-3-5-2,-7-7 2,-4 0-2,-9-6 1,-3-3-1,1-2 2,-5 3-1,2-3 0,-4 6 0,0 4 1,-2 1-1,-3 5 0,-4 9-1,-10 6 0,-3 5-1,-17 10 2,-4 3-2,-11 5 2,-5 5-1,-27 2 1,36 2 0,-36-2 0,25-2-1,-25 2 1,25-4 0,-25 4-1,27-12 0,-27 12 1,27-13 0,-27 13-2,27-11 2,-27 11-1,27-7-1,-27 7 1,25-5-1,-25 5 0,20-7 0,-20 7 1,0 0 0,0 0-1,23-18 0,-23 18-1,0 0 1,0 0-1,0 0 0,0 0 1,0 0-1,-9 25 0,9-25 1,0 0 0,-9 25-1,9-25-2,0 0-1,0 0-3,0 0-3,0 0-5,0 0-5,-7 20-7,7-20-8,0 0-8,0 0-10,0 0-20,-14 34-27,14-34-2,-9 30 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9.7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E36B90A-1B01-4D33-AC3F-2D52999B05E0}" emma:medium="tactile" emma:mode="ink">
          <msink:context xmlns:msink="http://schemas.microsoft.com/ink/2010/main" type="writingRegion" rotatedBoundingBox="15532,9703 15436,13685 14188,13655 14283,9673"/>
        </emma:interpretation>
      </emma:emma>
    </inkml:annotationXML>
    <inkml:traceGroup>
      <inkml:annotationXML>
        <emma:emma xmlns:emma="http://www.w3.org/2003/04/emma" version="1.0">
          <emma:interpretation id="{2B819F5F-DC82-434B-ADB4-7BFF62F7EB22}" emma:medium="tactile" emma:mode="ink">
            <msink:context xmlns:msink="http://schemas.microsoft.com/ink/2010/main" type="paragraph" rotatedBoundingBox="15532,9703 15436,13685 14188,13655 14283,9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1D5372-B989-4184-B880-4EE8D29D203B}" emma:medium="tactile" emma:mode="ink">
              <msink:context xmlns:msink="http://schemas.microsoft.com/ink/2010/main" type="line" rotatedBoundingBox="15532,9703 15436,13685 14188,13655 14283,9673"/>
            </emma:interpretation>
          </emma:emma>
        </inkml:annotationXML>
        <inkml:traceGroup>
          <inkml:annotationXML>
            <emma:emma xmlns:emma="http://www.w3.org/2003/04/emma" version="1.0">
              <emma:interpretation id="{A21E4910-D41E-4FEC-A505-3729C51B5935}" emma:medium="tactile" emma:mode="ink">
                <msink:context xmlns:msink="http://schemas.microsoft.com/ink/2010/main" type="inkWord" rotatedBoundingBox="14188,13655 14283,9673 15532,9703 15436,13685">
                  <msink:destinationLink direction="with" ref="{BF5B1256-3D51-4DAC-9797-4785DB51ECBE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11204 5963 83,'0'0'97,"-18"-11"-5,18 11-17,0 0-126,0 0-34,16 3-2,-16-3-4</inkml:trace>
          <inkml:trace contextRef="#ctx0" brushRef="#br0" timeOffset="-453.1568">11234 4689 120,'15'-14'111,"-9"0"-4,-6 14-1,16-20-92,-16 20-10,13 15-10,-4 4-20,3 2-45,-4 6-30,4 7-2,-8-2-3</inkml:trace>
          <inkml:trace contextRef="#ctx0" brushRef="#br0" timeOffset="-218.7616">11343 5308 64,'6'22'89,"-6"-22"-4,0 0-4,0 0-89,13 20-27,-6-6-42,-7-14-3,12 17-6,-12-17 54</inkml:trace>
          <inkml:trace contextRef="#ctx0" brushRef="#br0" timeOffset="9558.3729">11228 4629 1,'0'0'67,"0"0"19,0 0 1,0 0-58,0 0 8,0 0 4,0 0-2,0 0-3,0 0-2,0 0-4,0 0-3,-8 14-5,8-14-5,-13 22-6,7-7-5,6-15-3,-3 25-3,3-25 1,9 18-3,-9-18 2,19 10-2,-19-10 2,27 0-1,-27 0 0,28-10 1,-12 2-1,-16 8 1,27-22-1,-27 22 3,21-28-3,-21 28 2,9-27 0,-9 27 0,-6-20 0,6 20 1,-31-7 0,9 10-1,-5 5 3,-4 3-2,1 4 1,1 1 0,4-2-1,6 2 0,19-16 0,-20 24-1,20-24 0,0 0-1,21 11 1,-5-14-1,2-2 0,-1-3 1,1 0-1,-2-3 0,-16 11 0,21-19-3,-21 19-5,6-16-12,-6 16-20,0 0-61,-19-8-13,19 8-4,-26 13 0</inkml:trace>
          <inkml:trace contextRef="#ctx0" brushRef="#br0" timeOffset="10257.2772">11222 5249 11,'0'0'88,"0"0"4,-13-15-41,13 15 5,0 0-5,0 0-10,-19 21-9,15-6-7,-4-1-6,7 4-4,-2-2-2,3 1-7,0-17 0,9 22-5,-9-22 0,24 8-1,-5-9-2,2-7 1,1 0-2,-1-3 2,-3-4-1,-4-1 5,-6 2 2,-6 0 4,-10-1 0,-7 7 2,-4-3 0,-3 8 0,-4-2 0,2 7-4,2-2-1,4 3-2,18-3-2,-20 9 0,20-9 0,-7 16-3,7-16 2,8 21-1,-8-21 1,11 21-2,-11-21 2,20 22-1,-20-22 0,24 12 0,-9-11-1,1-4 1,0 0-1,0-7 1,-1-1-1,-7-3 1,-2 1-1,-6-2 1,0 15 0,-14-22-4,14 22-8,-26-13-12,26 13-28,-21 15-52,21-15-13,-6 24 2,6-24-4</inkml:trace>
          <inkml:trace contextRef="#ctx0" brushRef="#br0" timeOffset="10856.9647">11210 5880 53,'16'-9'37,"-16"9"6,0 0 3,0 0-7,0 0 0,10-15-8,-10 15-4,0 0-6,-19 3-4,19-3-2,-21 12-3,21-12-2,-16 12-2,16-12 0,-10 15-1,10-15-1,-1 14-2,1-14-1,0 0-1,17 11-2,-17-11 1,16 3-1,-16-3 1,21-3-2,-21 3 1,24-9-1,-24 9 4,21-13 3,-21 13 3,0 0 3,0 0 2,5-16 4,-5 16-1,-24 0 1,24 0-3,-27 5-2,27-5-4,-24 8-5,24-8-4,0 0-6,0 0-7,1 19-19,-1-19-55,24-3-28,-3 3-2,-21 0-3</inkml:trace>
          <inkml:trace contextRef="#ctx0" brushRef="#br0" timeOffset="-1708.9368">10545 6523 46,'-4'14'97,"4"-14"2,0 0-26,-4 29-27,-2-13 3,6 8-7,-8-4-10,5 11-6,-7-6-5,7 7-3,-5-6-4,3 3-1,1-7-4,2 2 2,0-5-5,4-1 1,0-4-2,-2-14-1,4 23-2,-4-23 1,0 0-1,7 16-1,-7-16 1,0 0-2,0 0 1,1-15-1,-1 15 2,8-25-3,-1 7 1,1-3-1,4-3 0,3-3-2,2 0 0,3-2 1,0 0-1,1-1 1,2 4 0,-1 1-1,2 3 2,-3 1-1,-1 2 1,1 3-1,-3 4 1,-2 3 0,0 2 2,-16 7-1,25 0 1,-25 0 0,24 15 1,-24-15 1,27 21 0,-12-7 1,-1 0-1,2 2 3,-3-1-2,0 2 3,-5-1-2,1 3 0,-5 2 1,-3 0-2,-2 1 2,-1 4-2,-3 0 1,0 1-2,1 0 0,2 0 0,0-1-2,4-2 0,0-4-3,1-2-3,2-2-9,-5-16-10,9 19-22,-9-19-38,0 0-41,0 0-3,-16-11 1,16 11 1</inkml:trace>
          <inkml:trace contextRef="#ctx0" brushRef="#br0" timeOffset="-908.6801">11637 6588 62,'21'0'97,"-21"0"3,16 2-23,-16-2-38,9 24 5,-4-4-1,-10-2-10,5 9-4,-4-1-5,4 7-4,-4-2-6,6 7 0,-4-4-4,7 4 0,-5 0-3,3 6-1,-3-6-1,4 2 0,-4-3 0,3-2-3,-3-6 0,3-5-6,2-5-7,-5-19-16,17 19-41,-17-19-52,0 0-5,12-16 0,-19-5-3</inkml:trace>
          <inkml:trace contextRef="#ctx0" brushRef="#br0" timeOffset="-1349.5437">11025 6857 11,'21'-12'95,"-21"12"6,22-16 2,-6 12-50,-16 4-4,26-7-3,-26 7-13,24-3-9,-24 3-5,25 3-3,-25-3-7,31 7-2,-12-6-3,0 4-2,2-2-2,-1-3-4,1 3-5,-5-6-11,2 8-15,-18-5-36,0 0-39,0 0-5,0 0 2,0 0 19</inkml:trace>
          <inkml:trace contextRef="#ctx0" brushRef="#br0" timeOffset="-4331.1195">10987 8097 44,'0'0'104,"0"0"0,0 0 4,0 0-71,0 0 2,-4 24-2,4-24-8,2 19-8,-2-19-3,5 24-2,-5-24-3,6 30-1,-4-14-1,3 5 1,-7-2-3,4 4 0,-6-1-3,3 4 2,-4-4-4,2 0 2,0 1-3,-1-2 0,3-2-1,2-3 0,-1-2 0,0-14-2,8 21 2,-8-21-1,0 0 0,13 14-1,-13-14 1,0 0-1,16-16-1,-16 16 1,13-25-1,-7 9 0,1-3 1,-1-1-1,2 0 0,2-3-1,1 2 0,0 1-1,2-1 1,1 0-2,4 4 2,-1-1-2,3 4 2,-1-1-1,5 4 2,0 3-1,-2 2 1,0 2 0,-2 3 0,0 2 2,-4 4 2,0 3 0,-16-8 0,16 24 2,-11-8 0,0 3 0,-2 0-1,-3 4 1,0-4-2,0 3 0,-3 1 0,1 2 0,-1-1 0,0 2 1,-2-1-2,2 1 1,0 0-1,0-2 0,-1-4-4,3-4-2,2-1-10,-1-15-13,8 14-44,-8-14-56,10-14-2,-10-5-2,-3-5 1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6.45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1F6FFED-34E2-4EB9-BA2F-67FFB75D066C}" emma:medium="tactile" emma:mode="ink">
          <msink:context xmlns:msink="http://schemas.microsoft.com/ink/2010/main" type="writingRegion" rotatedBoundingBox="13622,6660 13961,6660 13961,6954 13622,6954"/>
        </emma:interpretation>
      </emma:emma>
    </inkml:annotationXML>
    <inkml:traceGroup>
      <inkml:annotationXML>
        <emma:emma xmlns:emma="http://www.w3.org/2003/04/emma" version="1.0">
          <emma:interpretation id="{5FCEA476-A658-4BAF-A0FE-2361DD31176A}" emma:medium="tactile" emma:mode="ink">
            <msink:context xmlns:msink="http://schemas.microsoft.com/ink/2010/main" type="paragraph" rotatedBoundingBox="13622,6660 13961,6660 13961,6954 13622,6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74336-5532-4A6D-BF2E-FC991A0FAE48}" emma:medium="tactile" emma:mode="ink">
              <msink:context xmlns:msink="http://schemas.microsoft.com/ink/2010/main" type="line" rotatedBoundingBox="13622,6660 13961,6660 13961,6954 13622,6954"/>
            </emma:interpretation>
          </emma:emma>
        </inkml:annotationXML>
        <inkml:traceGroup>
          <inkml:annotationXML>
            <emma:emma xmlns:emma="http://www.w3.org/2003/04/emma" version="1.0">
              <emma:interpretation id="{D5D93904-D6F3-41A2-A744-C8A1055F1941}" emma:medium="tactile" emma:mode="ink">
                <msink:context xmlns:msink="http://schemas.microsoft.com/ink/2010/main" type="inkWord" rotatedBoundingBox="13622,6660 13961,6660 13961,6954 13622,6954">
                  <msink:destinationLink direction="from" ref="{A80EB5AC-D4A5-4EE5-ADAB-07872D9D30A9}"/>
                  <msink:destinationLink direction="with" ref="{FC7C1165-7474-420C-ADF1-244F70FAF90F}"/>
                </msink:context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10198 1615 1,'0'0'4,"0"0"71,0 0-3,0 0-53,0 0 1,-7 23 5,7-23-8,0 0-2,0 0-2,0 0 0,0 0-2,0 0 0,21-2 4,-21 2 1,13-23 0,-13 23-2,0-22-1,0 22 4,-29-12-2,6 15-1,-15 3-2,2 10-2,-7 0-2,7 7 1,-1-3-2,10 5-1,5-3-1,15-1 0,7-21 0,11 27 0,-11-27 0,43 16 0,-18-10 0,4-3-1,1-3 1,-3-3-3,-2-1 0,-3-1 0,-22 5 0,34-22-1,-34 22 0,16-36 0,-16 13 0,-5 0 2,-6 1 1,-5 1-1,-6 8 2,-5 6 0,-7 7 3,0 11 0,-7 5 1,10 11-1,-3 0 2,11 7-2,5-2-2,11 0-3,12-3-5,11-9-6,13 3-13,5-19-20,20 8-47,3-10-34,-1-9-1,-6 0-1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89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15A79CE-0AB9-4BFB-B15E-889F315D929A}" emma:medium="tactile" emma:mode="ink">
          <msink:context xmlns:msink="http://schemas.microsoft.com/ink/2010/main" type="inkDrawing" rotatedBoundingBox="13345,6914 13563,7946 13085,8047 12868,7014" semanticType="verticalRange" shapeName="Other">
            <msink:sourceLink direction="with" ref="{278A7BB0-18FC-44B1-A060-55F0062890F1}"/>
            <msink:sourceLink direction="with" ref="{3FEC1064-E86F-45BD-A867-10560CDEEC92}"/>
          </msink:context>
        </emma:interpretation>
      </emma:emma>
    </inkml:annotationXML>
    <inkml:trace contextRef="#ctx0" brushRef="#br0">2635-77 1,'-23'-29'34,"23"29"32,-27-34 2,27 34-48,0 0-2,0 0 2,38 2-2,-1 5-4,5 2 5,6 0-6,4 2 3,-2-2-1,4 3-2,-9-3 0,0 2-7,-9 0 3,-2 7-5,-9 3 4,-3 8-5,-10 7 0,-3 14 1,-14 8 0,-6 19 3,-12 7 0,-4 6 0,-7 3-3,-2-3 0,2-9-5,3-15-9,8-10-27,7-13-56,16-43 1,-6 32-8,6-32 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07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79F50DA-3530-4BC8-B6E5-4CEE756FB4F2}" emma:medium="tactile" emma:mode="ink">
          <msink:context xmlns:msink="http://schemas.microsoft.com/ink/2010/main" type="writingRegion" rotatedBoundingBox="2711,6766 2628,13425 1957,13417 2040,6757"/>
        </emma:interpretation>
      </emma:emma>
    </inkml:annotationXML>
    <inkml:traceGroup>
      <inkml:annotationXML>
        <emma:emma xmlns:emma="http://www.w3.org/2003/04/emma" version="1.0">
          <emma:interpretation id="{260179E7-6573-4851-975A-ED76DCDF1450}" emma:medium="tactile" emma:mode="ink">
            <msink:context xmlns:msink="http://schemas.microsoft.com/ink/2010/main" type="paragraph" rotatedBoundingBox="2711,6766 2628,13425 1957,13417 2040,6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9362F6-DD41-4D72-AD5E-A2048DEEF85F}" emma:medium="tactile" emma:mode="ink">
              <msink:context xmlns:msink="http://schemas.microsoft.com/ink/2010/main" type="line" rotatedBoundingBox="2711,6766 2628,13425 1957,13417 2040,6757"/>
            </emma:interpretation>
          </emma:emma>
        </inkml:annotationXML>
        <inkml:traceGroup>
          <inkml:annotationXML>
            <emma:emma xmlns:emma="http://www.w3.org/2003/04/emma" version="1.0">
              <emma:interpretation id="{61DD190B-BA5D-41D2-A442-44D4C278E27E}" emma:medium="tactile" emma:mode="ink">
                <msink:context xmlns:msink="http://schemas.microsoft.com/ink/2010/main" type="inkWord" rotatedBoundingBox="2711,6766 2628,13425 1957,13417 2040,6757">
                  <msink:destinationLink direction="with" ref="{1DBD739B-D778-4297-BDF2-836B99319CD2}"/>
                  <msink:destinationLink direction="from" ref="{2BF0D2EA-46B5-49A2-86B8-8ACBA9A55CA6}"/>
                  <msink:destinationLink direction="with" ref="{D719D372-1C3E-48D8-96DB-220571D3DD29}"/>
                  <msink:destinationLink direction="from" ref="{6A03A99C-C480-4B3D-AB3D-C494EC1AB644}"/>
                  <msink:destinationLink direction="with" ref="{740658FE-36E7-461A-8083-B20F5047DEE2}"/>
                  <msink:destinationLink direction="from" ref="{A45D4810-196D-49D4-AA08-BD636BC21B66}"/>
                  <msink:destinationLink direction="from" ref="{7C353197-EAA0-492F-89B0-CFE2F19B1CB9}"/>
                  <msink:destinationLink direction="from" ref="{50AE62AA-4455-43BF-8CC2-F466B0C348F0}"/>
                  <msink:destinationLink direction="from" ref="{EC237403-5768-4388-A73A-F56153DF0B46}"/>
                  <msink:destinationLink direction="with" ref="{6C5E8E99-78EB-4AC0-8F29-350B0B8F3E7B}"/>
                </msink:context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....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-1470 4807 1,'-27'15'15,"27"-15"66,-20 18-1,20-18-42,0 0 1,-14 27 4,14-27-8,2 23-6,-2-23-1,5 27-5,-5-27-2,9 27-6,-9-27 0,9 25-5,-9-25-2,16 23-3,-16-23-1,24 13 0,-24-13-1,37-7 1,-15-2-2,1-4 2,-3-5-1,-2-3-1,-2 1 0,-5-5 1,-11 25-2,5-40-1,-5 40 2,-18-30 1,18 30 2,-39-11 3,19 16 2,-5-1-2,5 10 3,0-3-1,4 9 1,16-20-2,-21 36-1,17-15-1,4-21-3,2 36-1,-2-36 0,11 29-1,-11-29-1,18 23-1,-18-23-1,28 11 0,-28-11 1,38-4-1,-13-5 0,2-5 1,0-2-1,-2-2 1,0-2-1,-7-3 0,-2 1 0,-10 1 0,-3 1-1,-3 20 2,-14-29-1,14 29 1,-38-12-1,8 17 0,-4 6 2,-4 5 0,0 6 1,-1 3 0,3 2 2,5 1-3,8-1 3,9-7-2,12 0 0,2-20 0,29 25-2,1-20 0,6-5-2,9-7 0,3-4-1,4-5 1,-3-7-2,-4-2 2,-6-4-1,-10-5 1,-11 2 0,-11 3 3,-14 0-2,-13 4 3,-7 7 2,-12 4-1,-4 10 3,-4 4 0,0 11-1,-3 5 1,7 9-2,7 4-1,9 3-4,9 6-6,9-9-15,22 17-31,3-12-69,11-10-3,2 1-1,-6-7-6</inkml:trace>
          <inkml:trace contextRef="#ctx0" brushRef="#br0" timeOffset="-5037.8676">-1118 4820 106,'0'0'47,"0"0"1,0 0-7,0 0-12,0 0-8,0 0-5,0 0-5,0 0-3,0 0-3,0 0-3,-20 14 3,20-14-1,-18 20 1,18-20 0,-20 23-1,20-23 2,0 0-1,-25 20 3,25-20-3,0 0 1,-21 7-2,21-7-1,0 0-1,0 0 0,-22 4-1,22-4-2,0 0 3,0 0-3,0 0 5,20-13-1,-20 13 5,0 0-1,0 0 1,20-18 0,-20 18 0,0 0 3,-36 4-3,36-4 3,-43 9-6,21 0 2,-3-2-3,5 2 0,-1-5 0,21-4-3,-22 9 1,22-9-3,0 0 3,0 0-2,0 0 1,0 0 0,0 0 0,29-6 0,-29 6-1,32-16 0,-32 16-1,29-18 1,-29 18 0,23-21 2,-23 21-3,0 0 3,11-20-1,-11 20-1,0 0 1,0 0-2,0 0 2,0 0-4,-20-2 4,20 2-2,0 0 1,-12 20 0,12-20 0,0 0 0,-9 25-2,9-25-2,0 0-5,0 0-9,0 0-29,14 23-58,-14-23-2,22-7-4,-22 7 7</inkml:trace>
          <inkml:trace contextRef="#ctx0" brushRef="#br0" timeOffset="-12541.5889">-1154 1803 14,'-29'-5'38,"29"5"-5,-30 3-3,30-3-4,-24 6-1,24-6-4,0 0 1,-25 18-5,25-18 0,0 0-4,-12 32 1,12-32-3,-4 20-1,4-20-3,0 0-3,11 21 0,-11-21-1,30 2 0,-8-7-2,3-1 1,4-6-1,1-1 2,-3-1-1,-2-4 0,-25 18 0,34-36 0,-34 36 1,9-36-1,-9 36 1,-9-27-3,9 27 2,-25-14 0,25 14-1,-34 3 0,14 6 0,-5 4-1,0 1 0,0 4 0,0-2 0,25-16 1,-31 33-1,31-33 2,-14 28-1,14-28 0,11 22 1,-11-22-1,41 16 0,-16-9 0,2-5 2,2-2-3,-2-2 3,0-5-3,-4-2 2,-23 9-1,23-29-2,-21 8 2,-9-1-1,-9 1 1,-6-1-2,-10 1 2,0 3 0,-4 5 1,2 4-1,3 2-1,1 5 0,8 6 1,22-4-1,-27 18 0,27-18 1,-5 27-2,5-27 4,16 32-1,-16-32 0,32 25-3,-10-18 3,5-1 0,3-6-3,1 0 3,1-4-2,-3-5 2,-4 0-1,-5-5 1,-20 14-1,14-34 1,-14 34 0,-25-33 1,-2 21 2,-7 1-2,-6 6 2,-6 3-1,1 4 0,0 5 0,7 2 0,4 3-2,9-1-2,25-11 0,-27 29-3,27-29-4,11 32-7,9-10-11,-20-22-32,48 37-33,-14-19-6,-5-9-3</inkml:trace>
          <inkml:trace contextRef="#ctx0" brushRef="#br0" timeOffset="-8713.4724">-1594 3607 46,'11'-27'32,"-11"27"2,0 0-4,9-22 0,-9 22-2,0 0-3,0 0-2,-22 18-4,22-18-4,-25 25-2,25-25-1,-27 27-2,27-27-3,-16 27 2,16-27-3,0 0 1,7 25-3,-7-25 3,27 2-4,-7-9 2,3 0-1,-3-4-1,7-3-1,-4-4-2,1-2 1,-6 0-2,5-1 1,-9 1-1,-3 0 1,-11 20 0,7-34 1,-7 34 0,0 0-2,-27-20 1,2 24 0,-2 5 2,-3 2-4,-1 5 4,1 0-4,3 0 4,2 2 1,25-18-1,-22 25-1,22-25 1,0 0 0,29 16-2,-6-16 3,6-3-3,3-3 2,4-6-2,2-1 1,-6-3-2,-1-2 2,-8-3 0,-3 1-3,-11 0 3,-9 20-2,-6-30 3,6 30-1,-46-11 4,8 13-1,-7 7 2,0 3 1,-3 4-1,8 2 1,1-3-1,10 3-1,9-4-3,20-14 3,-9 20-3,9-20-2,22 9 1,-2-9-1,8-2-1,3-2-1,5-5-1,-2 0-1,-2-5 1,-3 0-1,-9-1 1,-20 15 0,21-32 1,-21 32 1,-9-27 3,9 27 0,-39-14 2,12 14 1,-2 5-2,2 6 4,2 3-4,2 2 1,23-16-1,-13 36-1,17-16-2,-4-20-1,39 32 2,-10-21-2,5 0 3,2-4-2,-4-2 0,2-8 2,-7 1-2,-5-5 0,-1-2 0,-21 9 0,22-25 0,-22 25 1,-2-27 0,2 27-1,-18-22 0,18 22 0,-32-7 1,32 7 0,-38 7 0,38-7 0,-34 18 2,34-18-1,-32 20 3,32-20-1,-20 18-2,20-18 1,0 0-1,-16 20 0,16-20-2,0 0 1,0 0-2,25-2 2,-25 2-1,27-22 1,-27 22 0,27-32-1,-15 12 2,-12 20-1,11-36 1,-11 36-3,-9-23 2,9 23 0,-23-5 1,23 5-2,-29 12 1,9-1-1,20-11-1,-28 27 3,28-27-2,-11 27 0,11-27-1,2 23 3,-2-23-1,0 0-1,16 20 0,-16-20 1,0 0-2,23 9 1,-23-9 1,0 0-2,22-7 2,-22 7 0,0 0-1,18-20-3,-18 20-2,0 0-12,23-16-29,-23 16-50,0 0-8,25-7-4,-25 7-9</inkml:trace>
          <inkml:trace contextRef="#ctx0" brushRef="#br0" timeOffset="-1037.81">-1255 6166 56,'0'0'86,"-12"20"-35,12-20-6,0 0-1,0 0-9,-11 27-10,11-27-4,0 0-2,-16 28-6,16-28 1,0 0-2,-7 27-2,7-27-1,0 0-3,0 0-2,0 0-2,21 9 1,-21-9-2,22-14 1,-22 14-2,30-22 2,-30 22-3,29-34-1,-18 13 0,-4 1-2,-7 20 2,5-34-3,-5 34 2,-23-16-1,3 19 6,-7 3 1,-3 8 3,-6 2 3,4 4 1,-4 3 3,7 2-1,0-7 3,11 2-6,18-20 3,-23 29-3,23-29-3,0 21 0,0-21-2,20 15 0,-20-15-2,34 16 4,-34-16-3,39 11 1,-19-8-1,0-3 2,1-7-2,-1-2 0,0-2-1,-20 11-2,32-34 3,-21 11-4,-4-2 3,-5 1-2,-4 1 2,-7 0-1,-5 3 0,14 20 1,-34-25-1,14 23 3,-5 6 1,0 8 2,-2 6 0,2 9 2,-4 0 1,4 7 2,-2 0-1,9 4-1,-2-6-3,6 2 0,5-5-3,5-4-1,4-3 0,0-22-4,15 28 2,-15-28-2,37 6-1,-13-12 0,4-6 0,1-6 0,0-2-2,-2-7 2,-4 0-1,-3-5 1,-6 0 2,-7 3-2,-5 2 1,-7 4 0,5 23 1,-22-31-2,22 31 4,-41-5-2,16 17 1,0 8 1,-4 5 1,4 6 1,-2 5-1,7 3 1,4-1-2,7 3 2,7-10-2,4 1 0,9-7-2,-11-25 0,36 32-1,-13-28 1,6-6-2,1-7 1,4-5 0,-1-11 0,4-4 0,-4-5-1,-1-2 2,-7-2-1,-7-1 2,-9 3-3,-11 7 2,-16 8 0,-14 10 0,-13 7 0,-9 8 0,-12 10 1,-2 6-3,1 5 2,8 2-5,12-4-6,22-1-11,25-22-19,0 0-44,43 0-44,11-22 3,9-8-3,3-13 2</inkml:trace>
          <inkml:trace contextRef="#ctx0" brushRef="#br0" timeOffset="1628.7663">-1341 8004 1,'0'0'30,"-5"-20"50,5 20-2,0 0-51,0 0 4,-22-14 5,22 14-4,0 0-1,-34 12 2,34-12 1,-27 29 2,15-2-1,-8-9 0,9 14-4,-10-9-6,12 8-5,-2 1-6,9 2-6,2-7-2,4 0-4,8-2-1,1-5-2,-13-20 1,39 29-3,-19-24 3,5-7 1,-3-5-1,1-11 0,-3-5 1,1-6 2,-6-3-1,-3-2 1,-3-2-1,-7-2 0,-4 2 0,-1 9 2,-8 2-3,11 25-1,-29-25 0,29 25 2,-39 7 0,39-7 3,-36 31-2,20-6 2,3 0 0,4 2 1,0-4-1,7-1-1,2 1-1,0-23-4,6 34 3,-6-34-4,16 20 1,-16-20-3,34 5 2,-9-8 1,4-10-1,7-1 3,0-6-2,3 0 2,-8-5-1,-3 0 3,-10-2-4,-14 2 1,-13 2 0,-13 3 0,-15 4 0,-5 7 1,-10 9 0,-5 5-2,3 6 2,4 5-4,16 4-10,7-9-21,27-11-87,30 9-7,15-20-2,16-5-5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7.5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458741E-53B9-400A-B074-66001DF65ADE}" emma:medium="tactile" emma:mode="ink">
          <msink:context xmlns:msink="http://schemas.microsoft.com/ink/2010/main" type="inkDrawing" rotatedBoundingBox="13500,9557 13647,10251 13319,10321 13172,9626" semanticType="verticalRange" shapeName="Other"/>
        </emma:interpretation>
      </emma:emma>
    </inkml:annotationXML>
    <inkml:trace contextRef="#ctx0" brushRef="#br0">9548 4522 1,'0'0'47,"0"0"31,-18 25-3,15-5-48,6 3-1,1-3 4,7 0-9,-11-20-3,30 32-3,-10-18-3,3-1 0,-3-2-1,7 5 1,0-2 0,0 2 0,0 4-2,0 0 2,-4 3-1,0 2 0,-10-1-1,3-1 0,-12-3-1,3 1-1,-7-21-1,2 25-2,-2-25 0,0 0-2,0 0 1,0 0-1,0 0-1,-22 13 1,22-13-1,-34 16 1,11 0-1,-1 4 3,-3 5-3,2 4 1,-5-2-2,8 3 1,1-3-4,3-7-8,9 5-17,9-25-35,-16 25-43,16-25-5,-6 20-2,6-20-1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2.430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4231C8-22BC-4DBC-867C-CE499B44AC59}" emma:medium="tactile" emma:mode="ink">
          <msink:context xmlns:msink="http://schemas.microsoft.com/ink/2010/main" type="writingRegion" rotatedBoundingBox="10817,6872 10455,13862 5635,13613 5996,6622">
            <msink:destinationLink direction="with" ref="{65DB5229-0D14-4214-AEA2-9CF479C1176E}"/>
            <msink:destinationLink direction="with" ref="{F425F6E8-0592-4484-8AFE-ABBDA6054A72}"/>
          </msink:context>
        </emma:interpretation>
      </emma:emma>
    </inkml:annotationXML>
    <inkml:traceGroup>
      <inkml:annotationXML>
        <emma:emma xmlns:emma="http://www.w3.org/2003/04/emma" version="1.0">
          <emma:interpretation id="{C81D02C3-8D7D-4612-8A8E-91EEF78C50D0}" emma:medium="tactile" emma:mode="ink">
            <msink:context xmlns:msink="http://schemas.microsoft.com/ink/2010/main" type="paragraph" rotatedBoundingBox="10817,6872 10457,13822 10009,13799 10369,6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A7BB0-18FC-44B1-A060-55F0062890F1}" emma:medium="tactile" emma:mode="ink">
              <msink:context xmlns:msink="http://schemas.microsoft.com/ink/2010/main" type="line" rotatedBoundingBox="10817,6872 10457,13822 10009,13799 10369,6848">
                <msink:destinationLink direction="with" ref="{FF8CD62F-86ED-4CFB-9BAD-2CCE31FB3201}"/>
                <msink:destinationLink direction="with" ref="{8B24B566-5961-47E0-8C49-52F7A85E7A77}"/>
                <msink:destinationLink direction="with" ref="{615A79CE-0AB9-4BFB-B15E-889F315D929A}"/>
                <msink:destinationLink direction="with" ref="{30F377AF-95D9-489B-9A63-F3957094FB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FD1AB2-6444-4CF0-95DB-790A7E84C719}" emma:medium="tactile" emma:mode="ink">
                <msink:context xmlns:msink="http://schemas.microsoft.com/ink/2010/main" type="inkWord" rotatedBoundingBox="10269,8628 10567,8528 10611,8661 10313,8760">
                  <msink:destinationLink direction="with" ref="{F329651C-B950-4E03-A90F-C6D96CAE51CC}"/>
                  <msink:destinationLink direction="with" ref="{FC7C1165-7474-420C-ADF1-244F70FAF90F}"/>
                  <msink:destinationLink direction="with" ref="{9D255EFD-6498-4F08-B32B-D20C67B74666}"/>
                  <msink:destinationLink direction="with" ref="{646BCAAA-6A00-4666-87F3-54760CB0E2A7}"/>
                  <msink:destinationLink direction="to" ref="{0DF70967-91A2-4E19-B1C0-9B29458D896D}"/>
                  <msink:destinationLink direction="with" ref="{78381E76-3317-40CD-8338-844D33432D12}"/>
                  <msink:destinationLink direction="with" ref="{6C4E2CE2-1533-441C-96E9-D2B634E85FCA}"/>
                  <msink:destinationLink direction="to" ref="{A80EB5AC-D4A5-4EE5-ADAB-07872D9D30A9}"/>
                  <msink:destinationLink direction="with" ref="{8453D444-FFB2-4D64-B7D2-88B2F0A9E2BC}"/>
                </msink:context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6596 3569 110,'0'0'48,"0"0"4,0 0-3,0 0-16,0 0-1,25 9 0,-25-9-5,20 16-5,-20-16-5,9 20-2,-9-20-3,0 23-4,0-23-3,0 0-1,-11 22-2,11-22-2,0 0-2,0 0-1,36-16-3,-12 1 0,5-3 1,3-5 0,-3-2 1,-3 3 0,-8 1 4,-18 21 4,7-29 1,-7 29 3,-38-11 0,5 13 2,-3 5 1,-9 2 2,9 4-2,-4-2-2,11 3 1,2-5-3,27-9-1,0 0-2,-16 23-3,16-23-2,27 0 0,0-3-3,4-3-1,7-1-3,-2-7-2,2 3-3,-4-3-7,-1 8-13,-13-6-19,1 6-41,-21 6-16,0 0 0,0 0 28</inkml:trace>
          <inkml:trace contextRef="#ctx0" brushRef="#br0" timeOffset="822.9898">6502 5360 1,'0'0'35,"-24"0"56,24 0-3,0 0-47,0 0-6,0 0 3,0 0-20,0 0-9,33-5-4,-6-6-2,4-3-3,5-6 0,0-5-1,-2-2 0,-3-2 1,-2-3 0,-7-2 1,-6 3 2,-12-1 4,-4 10 1,-13-1 3,13 23 3,-45-25 1,16 30 5,-9-3 0,7 14-1,-7-1-2,9 8-1,2 0-2,11-1-3,16-22-2,-15 34-4,15-34-2,18 20-4,4-17-4,7-10-4,7 0-6,0-9-6,11 5-8,-12-12-6,8 12-9,-16-9-17,-1 4-29,-26 16-17,14-20 5,-14 20 67</inkml:trace>
          <inkml:trace contextRef="#ctx0" brushRef="#br0" timeOffset="-808.2313">6932 1975 30,'0'0'51,"-20"0"-3,20 0-8,0 0-9,0 0-7,0 0-4,0 0-7,0 0 2,0 0-9,0 0 7,0 0 0,0 0-1,0 0-1,-21 11-3,21-11-1,0 0-4,-35 22 4,10-6-5,1-5 3,-5 8 0,2-8 3,2 5 1,5-12-2,20-4 2,0 0-2,0 0 0,2-27-7,21 7 3,-3-7-6,4-5 0,-1 0 1,1-1-2,-6 1 1,-5 5 1,-4 0 5,-4 6-4,-5 21 7,-2-27-1,2 27 5,0 0 1,-29 3 0,29-3 3,-32 29-2,19-9 1,-3 1-4,7 6 3,3-5-5,8-1 5,-2-21-8,22 27 5,1-23-7,1-4-1,5-7 0,-2-4-2,0-5 2,-7-2-7,-20 18 6,27-38-11,-27 38 1,-2-30-11,2 30-22,0 0-48,-21-9-21,21 9-4,-2 23 1</inkml:trace>
          <inkml:trace contextRef="#ctx0" brushRef="#br0" timeOffset="6673.2623">9950 5480 82,'0'0'36,"0"0"-2,0 0 6,0 0-1,0 0-11,-14 20 0,14-20-3,0 0-3,0 0-7,14 25 0,-14-25-6,0 0-4,0 0-5,27-3-3,-27 3-1,27-18-3,-27 18 1,34-29-1,-16 9 3,-2-1-2,-1-1 4,-3-3 1,-1 2 1,-7-2 0,-1 5 1,-3 20 2,-9-29 1,9 29 5,-23-11 0,23 11 5,-36 6 2,36-6 4,-43 23 0,23-5 2,-5-5-2,25-13-1,-36 34-4,36-34-1,-16 34-4,16-34-3,7 25-1,-7-25-2,31 14-2,-6-14-1,2-5-1,5-8-1,2-3-1,0-7 1,2-2-3,-7-4 0,0 0 1,-10-5-1,-4 0 2,-10 7-1,-10 0 2,-6 4 0,11 23 3,-41-27 1,14 25 1,-2 11 2,-7 4 2,6 10 2,-1 4-1,8 5 2,1-3-3,8 3 0,5-8-3,9-3-3,0-21-7,25 20-6,4-13-16,-2-18-36,10-1-57,-1 1-3,-12-5 1,-24 16-2</inkml:trace>
          <inkml:trace contextRef="#ctx0" brushRef="#br0" timeOffset="2523.4623">6458 8454 1,'-2'-30'77,"2"30"16,0 0-27,0 0-38,0 0 4,0 0-3,-23 3-7,23-3-4,-31 25 0,9-10-1,4 6-1,-5-6 3,12 8-2,11-23 2,-15 36-4,15-36 1,6 36-3,-6-36-1,25 36-3,-25-36-3,31 32 0,-11-18-5,0-10 3,1-2-4,3-8 1,-2-10-1,3-5 0,-3-6 1,1-4-2,-5-3 2,-5 2-3,-4 3 4,-7 4-3,-4 5 3,2 20-2,-22-16 2,22 16-1,-43 16 1,16 2 2,1 2 0,-1 3 2,-2-1 1,6 3 0,1-7 0,6 3 2,16-21-2,-22 33-3,22-33 1,-5 34-2,5-34-1,12 34 0,-12-34-1,38 27-1,-14-22 1,8-3-1,3-9 1,1-4-1,2-5 0,-4-6 0,-3-3 0,-9-2 0,-6-3-1,-9 5 1,-10 3 0,3 22 0,-31-27-1,7 25 2,-6 6 1,-5 7 2,-1 10 0,2 1-1,1 5 1,8 0-1,7 3-6,7-10-10,20 3-29,-9-23-84,36 2-7,-5-13 1,3-12-6</inkml:trace>
        </inkml:traceGroup>
      </inkml:traceGroup>
    </inkml:traceGroup>
    <inkml:traceGroup>
      <inkml:annotationXML>
        <emma:emma xmlns:emma="http://www.w3.org/2003/04/emma" version="1.0">
          <emma:interpretation id="{E3A437E4-F76A-44D6-A58B-DD220AC7BB31}" emma:medium="tactile" emma:mode="ink">
            <msink:context xmlns:msink="http://schemas.microsoft.com/ink/2010/main" type="paragraph" rotatedBoundingBox="6934,7897 9762,7897 9762,9187 6934,91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4C3E15-DB31-40E6-8B6A-96B7643CFD8B}" emma:medium="tactile" emma:mode="ink">
              <msink:context xmlns:msink="http://schemas.microsoft.com/ink/2010/main" type="line" rotatedBoundingBox="7172,8352 9762,8352 9762,9187 7172,9187">
                <msink:destinationLink direction="with" ref="{83DA8586-2C9B-447A-BADC-181933686D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981B92-6E60-4402-BFAC-82D08C44DB4D}" emma:medium="tactile" emma:mode="ink">
                <msink:context xmlns:msink="http://schemas.microsoft.com/ink/2010/main" type="inkWord" rotatedBoundingBox="7175,8318 8399,8369 8380,8822 7156,8771">
                  <msink:destinationLink direction="with" ref="{5A109EDF-A803-4889-8757-B0CD0588DD79}"/>
                </msink:context>
              </emma:interpretation>
              <emma:one-of disjunction-type="recognition" id="oneOf1">
                <emma:interpretation id="interp5" emma:lang="en-US" emma:confidence="0">
                  <emma:literal>not</emma:literal>
                </emma:interpretation>
                <emma:interpretation id="interp6" emma:lang="en-US" emma:confidence="0">
                  <emma:literal>net</emma:literal>
                </emma:interpretation>
                <emma:interpretation id="interp7" emma:lang="en-US" emma:confidence="0">
                  <emma:literal>nth</emma:literal>
                </emma:interpretation>
                <emma:interpretation id="interp8" emma:lang="en-US" emma:confidence="0">
                  <emma:literal>nets</emma:literal>
                </emma:interpretation>
                <emma:interpretation id="interp9" emma:lang="en-US" emma:confidence="0">
                  <emma:literal>nt.</emma:literal>
                </emma:interpretation>
              </emma:one-of>
            </emma:emma>
          </inkml:annotationXML>
          <inkml:trace contextRef="#ctx0" brushRef="#br0" timeOffset="109309.415">4663 3302 1,'-20'23'73,"20"-23"19,-16 32-2,16-32-56,-21 43 2,17-21-6,8 7-6,-4-1-3,7 1-5,-5 0-3,5 1-3,-7-3-2,5-2-2,-5-1-2,0-3-4,2 1-11,-2-22-16,-2 34-47,2-34-26,0 21-3,0-21-4</inkml:trace>
          <inkml:trace contextRef="#ctx0" brushRef="#br0" timeOffset="108710.3837">4240 3271 1,'-14'20'52,"14"-20"34,-23 20-2,23-20-54,-13 32 2,13-32 0,0 43-2,-2-20-4,8 4-5,-3-5-1,8 3-2,-11-25-3,14 38-2,-14-38-3,11 30-2,-11-30-3,4 20-1,-4-20-3,0 0-5,0 0-6,0 0-8,23 11-12,-23-11-16,27-9-24,-27 9-32,30-13-1,-30 13 4</inkml:trace>
          <inkml:trace contextRef="#ctx0" brushRef="#br0" timeOffset="108960.3971">4083 3481 1,'-22'7'32,"-8"-10"48,10 8 1,20-5-44,-27 2 0,27-2-7,0 0-4,0 0-5,22-7-4,6 5-1,1-2-2,7-1-2,5 1-3,4-1-2,1-2-2,1 7-2,1-2-4,-5-3-6,-3 8-9,-6-6-14,5 6-29,-7 1-34,-5-8-3,-2 4-1</inkml:trace>
          <inkml:trace contextRef="#ctx0" brushRef="#br0" timeOffset="108325.826">3436 3325 1,'0'0'0,"0"0"69,0 0 11,0 0-37,0 0 2,0 27-2,5-7-3,6 12-6,-7-5-5,10 9-4,-12-4-2,10 2-2,-12-7-2,9 2-1,-14-8-3,7 1-2,-2-22-5,-2 30 0,2-30-1,0 0-2,0 0-2,0 0-1,0 0-1,7-25 0,-3 4 0,1-6 0,2-7-1,0 0-2,-1-2 2,3 0-3,5 2 1,-3 3-1,5 4 2,0 2-2,4 7 2,1 4-1,-1 5 1,0 2 0,1 5 0,-1 0 0,-20 2-1,36 7 2,-36-7-1,32 13 0,-32-13 0,25 20 1,-25-20 2,23 28-2,-23-28 3,18 33 0,-14-12 0,1 1 2,-5 1 0,0 4 0,-5-2-2,1 2 1,-3-4-2,0-1 1,7-22-3,-11 32-1,11-32-5,0 0-6,0 22-10,0-22-12,20-9-22,-20 9-38,23-24-17,-10 3 2,3-6-1</inkml:trace>
        </inkml:traceGroup>
        <inkml:traceGroup>
          <inkml:annotationXML>
            <emma:emma xmlns:emma="http://www.w3.org/2003/04/emma" version="1.0">
              <emma:interpretation id="{B1C83A1D-D056-4D2E-8CEA-F531B4A884D0}" emma:medium="tactile" emma:mode="ink">
                <msink:context xmlns:msink="http://schemas.microsoft.com/ink/2010/main" type="inkWord" rotatedBoundingBox="9139,9118 9587,8595 9790,8769 9342,9292"/>
              </emma:interpretation>
              <emma:one-of disjunction-type="recognition" id="oneOf2">
                <emma:interpretation id="interp10" emma:lang="en-US" emma:confidence="0">
                  <emma:literal>]</emma:literal>
                </emma:interpretation>
                <emma:interpretation id="interp11" emma:lang="en-US" emma:confidence="0">
                  <emma:literal>3</emma:literal>
                </emma:interpretation>
                <emma:interpretation id="interp12" emma:lang="en-US" emma:confidence="0">
                  <emma:literal>,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107525.0519">5770 3610 1,'0'0'0,"43"-9"68,-21 6-17,10 6-18,0 1 0,0 3 0,1 2-4,-10 2-5,0 7-2,-23-18-3,16 34 1,-21-14-1,-2 5 2,-13-2 1,0 8-1,-10-3-1,1 5-1,-5-3-2,2 6-2,-6-7-4,4 3-1,-5-5-4,3 2-2,-3-6-7,3-5-8,7 2-19,-7-11-38,4 0-39,5-9-5,-5-11-1</inkml:trace>
        </inkml:traceGroup>
      </inkml:traceGroup>
      <inkml:traceGroup>
        <inkml:annotationXML>
          <emma:emma xmlns:emma="http://www.w3.org/2003/04/emma" version="1.0">
            <emma:interpretation id="{9FCE8162-309B-4E43-AA68-042F8604B531}" emma:medium="tactile" emma:mode="ink">
              <msink:context xmlns:msink="http://schemas.microsoft.com/ink/2010/main" type="line" rotatedBoundingBox="6965,7817 8248,7897 8208,8542 6925,8462"/>
            </emma:interpretation>
          </emma:emma>
        </inkml:annotationXML>
        <inkml:traceGroup>
          <inkml:annotationXML>
            <emma:emma xmlns:emma="http://www.w3.org/2003/04/emma" version="1.0">
              <emma:interpretation id="{62E6C75B-DDF2-4736-8956-D6C5C7764567}" emma:medium="tactile" emma:mode="ink">
                <msink:context xmlns:msink="http://schemas.microsoft.com/ink/2010/main" type="inkWord" rotatedBoundingBox="6965,7817 8248,7897 8208,8542 6925,8462">
                  <msink:destinationLink direction="with" ref="{73210687-9284-480B-9202-D494495E506D}"/>
                </msink:context>
              </emma:interpretation>
              <emma:one-of disjunction-type="recognition" id="oneOf3">
                <emma:interpretation id="interp15" emma:lang="en-US" emma:confidence="0">
                  <emma:literal>no</emma:literal>
                </emma:interpretation>
                <emma:interpretation id="interp16" emma:lang="en-US" emma:confidence="0">
                  <emma:literal>nt</emma:literal>
                </emma:interpretation>
                <emma:interpretation id="interp17" emma:lang="en-US" emma:confidence="0">
                  <emma:literal>not</emma:literal>
                </emma:interpretation>
                <emma:interpretation id="interp18" emma:lang="en-US" emma:confidence="0">
                  <emma:literal>ml</emma:literal>
                </emma:interpretation>
                <emma:interpretation id="interp19" emma:lang="en-US" emma:confidence="0">
                  <emma:literal>me</emma:literal>
                </emma:interpretation>
              </emma:one-of>
            </emma:emma>
          </inkml:annotationXML>
          <inkml:trace contextRef="#ctx0" brushRef="#br1" timeOffset="261796.7919">3234 2866 1,'0'0'2,"0"0"74,0 0-1,0 0-51,0 0-3,0 0 9,0 0-4,0 0-6,-12 16-6,12-2-2,0 4 0,2 6-2,0-2 2,1 5-4,-3-1 3,1-1-2,-2-1 0,1 2-1,-5-2 1,3 0-1,-4-3-1,1 4 0,0-7-3,2 1 1,3-19 0,-5 24-1,5-24-1,0 0-1,0 0-2,0 0-1,18-19 2,-10 0-1,0-5 1,2-2-2,-1-4 2,2-2-1,-3 1 0,5 3 0,-3-1 0,4 3-2,-1 4 1,3 1-1,0 5 1,1 2 0,3 3 1,-3 4 0,2 4 1,-3 3-1,0 3 1,-16-3 1,26 16 0,-26-16 1,24 21 0,-24-21 0,19 21 1,-19-21-2,19 16 1,-19-16 0,16 16 0,-16-16 0,13 24 0,-8-8 2,-4 4-2,1 8 3,-5 0-4,1 4 1,-1 2-2,-2-1 1,0-2-2,2-4-2,0-3-2,1-5-3,1-4-7,1-15-12,3 14-21,-3-14-37,5-19-21,-5 19-1,11-37 16</inkml:trace>
          <inkml:trace contextRef="#ctx0" brushRef="#br1" timeOffset="262313.111">3855 3066 1,'0'0'0,"0"0"15,-22 9 54,22-9-38,0 0-2,-15 8 3,15-8 1,0 0-8,0 0-4,0 0-2,0 0 0,18 8-5,-18-8 2,14 5-2,-14-5-3,20 3 0,-20-3-3,24 2 0,-24-2-4,28-2 1,-12 1-4,4-3 2,-3 3-2,2-2 2,-1-2-1,1 2-2,-3-1 1,-2 3 1,-14 1-1,20 1-4,-20-1-1,0 0-9,0 0-4,0 0-21,12 16-33,-12-16-23,0 0-3,0 0 36</inkml:trace>
          <inkml:trace contextRef="#ctx0" brushRef="#br1" timeOffset="262769.4971">4512 2816 1,'-16'23'49,"-1"-17"26,10 12-32,-4-1-19,3-1 2,3 7 1,2-4-8,3 5-5,2 1-2,-2 4 1,1 0-1,-1 3 0,-3 3 2,0 0-1,-5-1-1,1 6-2,-2-7-2,2 4 3,-2-5-5,4 0 0,0-5-4,4-3 4,-3-5-6,4-3 1,0-16-9,2 15-13,-2-15-28,0 0-47,0 0-1,0 0-7,-6-21 64</inkml:trace>
        </inkml:traceGroup>
      </inkml:traceGroup>
    </inkml:traceGroup>
    <inkml:traceGroup>
      <inkml:annotationXML>
        <emma:emma xmlns:emma="http://www.w3.org/2003/04/emma" version="1.0">
          <emma:interpretation id="{31D756BF-C29F-4E28-9210-A350855FD92B}" emma:medium="tactile" emma:mode="ink">
            <msink:context xmlns:msink="http://schemas.microsoft.com/ink/2010/main" type="paragraph" rotatedBoundingBox="6803,6888 6134,13651 5537,13592 6205,68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EC1064-E86F-45BD-A867-10560CDEEC92}" emma:medium="tactile" emma:mode="ink">
              <msink:context xmlns:msink="http://schemas.microsoft.com/ink/2010/main" type="line" rotatedBoundingBox="6803,6888 6134,13651 5537,13592 6205,6829">
                <msink:destinationLink direction="with" ref="{8B24B566-5961-47E0-8C49-52F7A85E7A77}"/>
                <msink:destinationLink direction="with" ref="{FF8CD62F-86ED-4CFB-9BAD-2CCE31FB3201}"/>
                <msink:destinationLink direction="with" ref="{615A79CE-0AB9-4BFB-B15E-889F315D929A}"/>
                <msink:destinationLink direction="with" ref="{30F377AF-95D9-489B-9A63-F3957094FB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4A44F6C-416E-40AD-AF6A-987688EEA860}" emma:medium="tactile" emma:mode="ink">
                <msink:context xmlns:msink="http://schemas.microsoft.com/ink/2010/main" type="inkWord" rotatedBoundingBox="5537,13592 6205,6829 6803,6888 6134,13651">
                  <msink:destinationLink direction="to" ref="{50AE62AA-4455-43BF-8CC2-F466B0C348F0}"/>
                  <msink:destinationLink direction="to" ref="{6A03A99C-C480-4B3D-AB3D-C494EC1AB644}"/>
                  <msink:destinationLink direction="from" ref="{0DF70967-91A2-4E19-B1C0-9B29458D896D}"/>
                  <msink:destinationLink direction="with" ref="{73210687-9284-480B-9202-D494495E506D}"/>
                  <msink:destinationLink direction="to" ref="{A45D4810-196D-49D4-AA08-BD636BC21B66}"/>
                  <msink:destinationLink direction="to" ref="{EC237403-5768-4388-A73A-F56153DF0B46}"/>
                  <msink:destinationLink direction="with" ref="{1DBD739B-D778-4297-BDF2-836B99319CD2}"/>
                  <msink:destinationLink direction="with" ref="{D719D372-1C3E-48D8-96DB-220571D3DD29}"/>
                </msink:context>
              </emma:interpretation>
              <emma:one-of disjunction-type="recognition" id="oneOf4">
                <emma:interpretation id="interp20" emma:lang="en-US" emma:confidence="0">
                  <emma:literal>¥</emma:literal>
                </emma:interpretation>
                <emma:interpretation id="interp21" emma:lang="en-US" emma:confidence="0">
                  <emma:literal>!</emma:literal>
                </emma:interpretation>
                <emma:interpretation id="interp22" emma:lang="en-US" emma:confidence="0">
                  <emma:literal>k</emma:literal>
                </emma:interpretation>
                <emma:interpretation id="interp23" emma:lang="en-US" emma:confidence="0">
                  <emma:literal>:</emma:literal>
                </emma:interpretation>
                <emma:interpretation id="interp2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7549.0306">2587 1907 10,'0'0'11,"23"-14"2,-23 14-1,0 0 4,0 0 1,0 0 1,0 0-4,0 0-2,0 0-1,13-22 2,-13 22 0,0 0 4,0 0 5,-20 13-1,20-13 6,-20 25 6,20-25-7,-25 38 2,20-15-3,5-23-2,3 32-10,-3-32 3,27 18-9,-7-18 1,9-3-4,1-3-6,6-8 4,-7 1-8,7-10 5,-2 3-7,-4-3 2,-1-2-3,-11 3 4,-4-3 2,-10 4-2,-4 21 4,-11-29-3,11 29 8,-43-11 1,14 13 3,-3 7 2,0 0 3,5 7 2,0-3 3,14 12 1,-1-4-3,14 8 4,0-6-1,14 4-3,-3-5-3,5 3-6,2-5 1,4-1-2,3-10-1,0-3-5,2-6-2,-2-4 0,2-5-6,-2-7 8,-25 16-9,32-41 7,-26 16-5,-8-4 1,-5 2 1,-9-2-1,-6 2 6,-5 2-5,-3 7 7,-3 6-6,-4 8 6,1 11 1,0-1 0,5 10 2,-1 5-1,12 1 5,4 3-7,9-2 5,7-3-5,0-20 3,27 31 0,-2-21-2,4-8-6,3-4 0,-3-3 0,1-4-4,-6-5-4,-24 14-11,30-29-17,-30 29-25,-18-27-44,-7 27-12,-13 4 7,-3 12 27</inkml:trace>
          <inkml:trace contextRef="#ctx0" brushRef="#br0" timeOffset="-6594.8813">2603 3176 52,'0'0'49,"11"-25"5,-11 25 6,0 0-9,0 0-2,-13-20-5,13 20-5,-23 4-7,23-4-7,-34 23-3,21-3-6,13-20-2,-30 34-10,30-34 3,-11 38-4,11-38 2,11 39-2,-2-19 1,5 3-3,0-1 1,4 3 2,-3-4-2,1-1 0,-16-20-2,27 27 2,-27-27 0,23 4-1,-23-4-1,20-18-1,-20 18 1,16-36-2,-11 11 3,1 1-1,-3-1-1,-1 2 2,-4 3-1,2 20 1,-16-23 0,16 23 2,-36 9 1,36-9-2,-39 34 3,26-9 0,1 0 1,10 2 0,7-7-1,15-2 0,5-6-3,9-3 0,4-7-2,3-2 0,-3-7 0,1-2-2,-6-2 2,-3-3-2,-8 1 1,-22 13-1,21-32 1,-21 32 1,-23-27 1,-4 20 1,-11 0 0,-8 7 2,-5 5 0,1 4-1,5 2-1,9 5-2,15 4-7,21-20-10,9 37-25,14-22-59,22-3-24,11 3 1,-6-5-3</inkml:trace>
          <inkml:trace contextRef="#ctx0" brushRef="#br0" timeOffset="-5738.289">2549 4840 1,'0'0'64,"0"0"25,0 0-2,0 0-62,0 0-4,0 0-1,0 0-4,25 7-10,-25-7-1,22-7 0,-22 7-3,0 0-2,23-13 2,-23 13 0,0 0-2,11-27 0,-11 27-1,-9-21 0,9 21 0,-25-20 4,25 20 2,-45-13 8,23 15 2,-8-2 6,10 11 3,-5-2 1,11 14 2,14-23-2,-18 40-3,14-15-7,11 2-2,-3-2-7,10-2 0,-1-1-5,-13-22-2,39 32-1,-17-23-3,3-2 2,0-7-4,0-3 3,0-6-3,-3-2 4,1-5-2,-23 16 0,29-40 2,-27 17 0,-4 3 2,-11-3 2,-10 7 2,-11 5 0,-9 9 3,-6 2 0,-3 11 2,0 5-1,6 0-3,8 9-7,11-10-18,25 12-51,13-6-46,9-14 0,14 6-6</inkml:trace>
          <inkml:trace contextRef="#ctx0" brushRef="#br0" timeOffset="-4629.0585">2307 6442 49,'-25'40'96,"3"-22"4,10 5-40,6-1-13,6-22-10,-3 37-8,3-37-10,25 6-5,-25-6-4,48-27-3,-21 2-2,0-4-4,-2-5-1,-3 0-4,-1-2 0,-8 7-1,-1 4-1,-12 25 2,0-32 2,0 32 5,-23 0 4,3 12 4,-10 3 2,3 10 2,-7 2 2,7 3 2,-2-5-3,11-1 0,18-24-3,-21 37-4,21-37-1,12 20-2,-12-20-2,38-2-3,-13-5 0,7-4-4,1-1 0,4-10-2,-1 1 1,-5-3-1,-1-1 1,-12-5-1,-5 1 2,-15 2 1,-12 2 2,-15 7 1,-14 2 2,-13 12 0,-10 4 1,-4 13 1,0 5 1,7 7-2,9 4-2,15 3-2,19 0-7,20-32-15,34 49-25,9-37-57,20-8-19,14 5 1,-3-13-3</inkml:trace>
          <inkml:trace contextRef="#ctx0" brushRef="#br0" timeOffset="-3693.5969">2113 8126 16,'0'0'89,"7"-20"4,-7 20-38,0 0-9,-45 27-1,17-7-9,-5-2-6,6 5-5,-5-3 1,14 12-3,-2-9 1,15 10-7,3-8-1,11 11-2,4-6-6,12 8-1,2-6-4,5-1 0,4-6-3,2-9 0,1-7-1,1-11 0,1-9 0,-3-7-2,1-10 1,-8-1 0,-3-5 2,-13-9-2,-6 3 4,-9-3 3,-13 4 0,-10 8 3,-8-1-2,-5 9 3,-7 8-2,2 15 4,-4 9-4,4 9-3,5 2 1,9 3-3,2 2 2,9-1-4,7-1 2,7-3-4,2-20 3,9 27-1,-9-27-1,23 23 0,-23-23 0,33 18-2,-8-11 0,-4-5 0,6-2-2,0-7 0,0 1-1,-4-6 0,-23 12 1,31-29 0,-31 29 1,2-39-1,-2 39 0,-36-36-7,16 27-8,-14-11-20,12 18-52,-6-3-29,4 3 0,24 2 2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5:26.4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EAA0D2-9FCD-47E2-8420-90BE587AE9FE}" emma:medium="tactile" emma:mode="ink">
          <msink:context xmlns:msink="http://schemas.microsoft.com/ink/2010/main" type="inkDrawing" rotatedBoundingBox="6863,10138 8751,9675 8765,9733 6878,10196" semanticType="strikethrough" shapeName="Other">
            <msink:sourceLink direction="with" ref="{8D7455C1-D687-439F-AD52-7CD50CD877E6}"/>
          </msink:context>
        </emma:interpretation>
      </emma:emma>
    </inkml:annotationXML>
    <inkml:trace contextRef="#ctx0" brushRef="#br0">63 400 25,'0'0'40,"0"0"-5,-16 3 4,16-3-1,-18 7 0,18-7-4,-16 9-3,16-9-7,0 0-6,-14 18-5,14-18-2,14 9-3,4-5-1,3-6 0,7 0-1,4-2 1,3-3-2,2-2 0,3-1 1,-3 0 1,3 1-1,-2-1-1,4 1 3,3-3-3,1 3 2,5-2-1,3 0-3,4-4-1,1 1-1,3-2 0,-1 0-2,-2 0 2,0-2-1,-4 2 1,-1 0-1,-1-1 1,-2-1-1,-1 2 0,2 2 0,-1-2 0,-3 1 0,0 1 0,-5 4 0,-3 1-1,-3 2 0,-6 3 1,-8-1 0,-3 2 0,-4 1 0,-16 2-1,22-3 0,-22 3 2,0 0-2,19-5 2,-19 5-2,16-3-2,-16 3 0,29-5-3,-10 0-4,8 4-11,-1-4-23,6-5-60,8 9 2,-13-14-2,2 10 56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5:29.39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E6BA0CD-3A05-410E-A45C-4DE1B1763CA5}" emma:medium="tactile" emma:mode="ink">
          <msink:context xmlns:msink="http://schemas.microsoft.com/ink/2010/main" type="writingRegion" rotatedBoundingBox="7180,9139 10098,9552 9933,10717 7015,10304">
            <msink:destinationLink direction="with" ref="{F425F6E8-0592-4484-8AFE-ABBDA6054A72}"/>
          </msink:context>
        </emma:interpretation>
      </emma:emma>
    </inkml:annotationXML>
    <inkml:traceGroup>
      <inkml:annotationXML>
        <emma:emma xmlns:emma="http://www.w3.org/2003/04/emma" version="1.0">
          <emma:interpretation id="{70D1DB7F-8D79-44AE-A527-F0B716924839}" emma:medium="tactile" emma:mode="ink">
            <msink:context xmlns:msink="http://schemas.microsoft.com/ink/2010/main" type="paragraph" rotatedBoundingBox="7176,9154 9062,9401 9007,9823 7121,9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B40D5E-1F64-4795-A743-BEDAB008E627}" emma:medium="tactile" emma:mode="ink">
              <msink:context xmlns:msink="http://schemas.microsoft.com/ink/2010/main" type="inkBullet" rotatedBoundingBox="7162,9258 7742,9334 7700,9652 7121,9576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3422 4215 27,'0'0'33,"0"0"2,0 0 6,0 0-8,14 8-1,-14-8-5,2 22 2,-4-4 2,4 1-6,-4 2-2,2 1-6,-1-1 0,1 3-7,-2-5 2,2 2-5,0-21-2,0 30-2,0-30-1,-1 26-1,1-26 1,0 19 1,0-19-1,0 0 0,3 17 1,-3-17-2,0 0 1,0 0 0,0 0 2,0 0-3,5-16 3,-2-1 1,2 2-4,-1-7 2,4-2-5,2-1 3,1 1-8,2 0 8,1 1-8,-1 6 3,2-1 0,1 4 1,-2 4 0,4 2 1,-1 2 2,4 1-1,1 2 0,4 0-1,-1 1 1,3 0 1,0 2 0,-2 0 0,-4 2 1,1 1 0,-6 0 0,-1 2 0,-16-5 1,18 13-1,-18-13 0,11 16 2,-8-2 0,-3-14 3,3 29-1,-4-15 0,2 4-1,-1 1-4,-1-1 5,1 1-7,-3-5 5,3 4-7,0-18 5,-4 30-3,4-30 3,-4 21-1,4-21 0,0 19 1,0-19-5,6 15-1,-6-15-7,14 9-12,2-2-29,0-1-46,0-11-6,8 7 0,-24-2 66</inkml:trace>
      </inkml:traceGroup>
      <inkml:traceGroup>
        <inkml:annotationXML>
          <emma:emma xmlns:emma="http://www.w3.org/2003/04/emma" version="1.0">
            <emma:interpretation id="{FEDC976E-CC93-4FFB-BAFE-4A0D933FF3DF}" emma:medium="tactile" emma:mode="ink">
              <msink:context xmlns:msink="http://schemas.microsoft.com/ink/2010/main" type="line" rotatedBoundingBox="7894,9248 9062,9401 9015,9765 7846,9611"/>
            </emma:interpretation>
          </emma:emma>
        </inkml:annotationXML>
        <inkml:traceGroup>
          <inkml:annotationXML>
            <emma:emma xmlns:emma="http://www.w3.org/2003/04/emma" version="1.0">
              <emma:interpretation id="{EB992CE2-99B0-44A9-A74E-9246523E23FA}" emma:medium="tactile" emma:mode="ink">
                <msink:context xmlns:msink="http://schemas.microsoft.com/ink/2010/main" type="inkWord" rotatedBoundingBox="7894,9248 9062,9401 9015,9765 7846,9611"/>
              </emma:interpretation>
              <emma:one-of disjunction-type="recognition" id="oneOf1">
                <emma:interpretation id="interp1" emma:lang="en-US" emma:confidence="0">
                  <emma:literal>-2</emma:literal>
                </emma:interpretation>
                <emma:interpretation id="interp2" emma:lang="en-US" emma:confidence="0">
                  <emma:literal>~2</emma:literal>
                </emma:interpretation>
                <emma:interpretation id="interp3" emma:lang="en-US" emma:confidence="0">
                  <emma:literal>.2</emma:literal>
                </emma:interpretation>
                <emma:interpretation id="interp4" emma:lang="en-US" emma:confidence="0">
                  <emma:literal>€2</emma:literal>
                </emma:interpretation>
                <emma:interpretation id="interp5" emma:lang="en-US" emma:confidence="0">
                  <emma:literal>•2</emma:literal>
                </emma:interpretation>
              </emma:one-of>
            </emma:emma>
          </inkml:annotationXML>
          <inkml:trace contextRef="#ctx0" brushRef="#br0" timeOffset="504.7731">4133 4498 71,'0'0'33,"0"0"3,-16-13-2,16 13-1,0 0-7,0 0-5,0 0-2,0 0-1,0 0-7,0 0-1,24 8-1,-24-8 0,32 1-3,-14-1-3,4 0-1,1-1-2,2-1 3,1 1-3,-4-3 1,2 1-3,-3 2 2,1-4-1,-4 3-1,-1 1-6,-17 1-8,28-2-13,-28 2-21,19-2-32,-5 9-10,-14-7 30</inkml:trace>
          <inkml:trace contextRef="#ctx0" brushRef="#br0" timeOffset="1539.9585">4753 4333 6,'12'-18'30,"-12"18"-4,11-16-3,-11 16-6,8-14-1,-8 14-4,16-10-3,-16 10 3,24-6-2,-24 6 2,29-5-4,-12 4 4,4 2-1,-4 1 3,3 1-2,-4 3 1,-2 4 3,-14-10 0,21 26 1,-15-12 0,-3 2 0,1 3-6,-6-1 6,2 3-7,-3-7-2,3 5-4,0-19 2,-7 30-6,-1-15 3,2-1 1,-5 1-2,0 1 1,-5-2-1,0 0 2,-5 1-1,2-4-1,1 0-1,-1-3 2,0 0-1,1-3-1,2-2 1,0-1-1,2-2 1,-1 0-2,15 0 1,-24-7-2,24 7-1,-20-11 1,20 11-1,-11-14 0,11 14 0,0 0 2,0-19-1,0 19 1,0 0 1,0 0 0,20-8 1,-20 8 1,19 3 0,-19-3-1,26 8 2,-8-2-1,-2-1 1,4 0 0,1 0-2,2 1 0,1-1 0,-1 0 0,5-1 0,-4 3 0,1-1-1,1 0 3,-4 1-2,-1-2 0,0 1-1,-2-1 1,-3 0-2,5-4-1,-2 1-4,0-4-7,7 1-9,-6-4-13,8 3-30,-5 5-40,-7-9-2,2 11 1</inkml:trace>
        </inkml:traceGroup>
      </inkml:traceGroup>
    </inkml:traceGroup>
    <inkml:traceGroup>
      <inkml:annotationXML>
        <emma:emma xmlns:emma="http://www.w3.org/2003/04/emma" version="1.0">
          <emma:interpretation id="{DA0A700B-034B-4978-BABB-D70FD7D46EF2}" emma:medium="tactile" emma:mode="ink">
            <msink:context xmlns:msink="http://schemas.microsoft.com/ink/2010/main" type="paragraph" rotatedBoundingBox="7193,9618 10031,10020 9933,10717 7094,10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A815B-0F98-49DA-AE47-7F7FF2E5A04E}" emma:medium="tactile" emma:mode="ink">
              <msink:context xmlns:msink="http://schemas.microsoft.com/ink/2010/main" type="line" rotatedBoundingBox="7193,9618 10031,10020 9933,10717 7094,10315">
                <msink:destinationLink direction="with" ref="{6362279D-D74E-4A93-8911-3FAA59D7B410}"/>
                <msink:destinationLink direction="with" ref="{30F377AF-95D9-489B-9A63-F3957094FB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D7455C1-D687-439F-AD52-7CD50CD877E6}" emma:medium="tactile" emma:mode="ink">
                <msink:context xmlns:msink="http://schemas.microsoft.com/ink/2010/main" type="inkWord" rotatedBoundingBox="7184,9646 8755,9828 8696,10340 7124,10157">
                  <msink:destinationLink direction="with" ref="{F9EAA0D2-9FCD-47E2-8420-90BE587AE9FE}"/>
                </msink:context>
              </emma:interpretation>
              <emma:one-of disjunction-type="recognition" id="oneOf2">
                <emma:interpretation id="interp6" emma:lang="en-US" emma:confidence="0">
                  <emma:literal>nt2</emma:literal>
                </emma:interpretation>
                <emma:interpretation id="interp7" emma:lang="en-US" emma:confidence="0">
                  <emma:literal>ht2</emma:literal>
                </emma:interpretation>
                <emma:interpretation id="interp8" emma:lang="en-US" emma:confidence="0">
                  <emma:literal>ne2</emma:literal>
                </emma:interpretation>
                <emma:interpretation id="interp9" emma:lang="en-US" emma:confidence="0">
                  <emma:literal>nth</emma:literal>
                </emma:interpretation>
                <emma:interpretation id="interp10" emma:lang="en-US" emma:confidence="0">
                  <emma:literal>At</emma:literal>
                </emma:interpretation>
              </emma:one-of>
            </emma:emma>
          </inkml:annotationXML>
          <inkml:trace contextRef="#ctx0" brushRef="#br1" timeOffset="-235964.6309">3466 4662 29,'0'0'74,"0"0"-24,-21 7 1,21-7-11,-11 36-4,9-7-5,-5 1-5,7 3-1,-5 4-5,7-1 0,-2-2-4,5-3 3,-5-1-5,5-3 1,-5-27-3,2 38 1,-2-38-2,0 0-2,0 23 0,0-23-4,0 0 1,0 0-4,0-25 3,0 25-4,9-41 1,0 16-2,-2-4-1,9-3 0,-5-2-1,7 3-1,-2-1 0,0 3 0,2 4 0,0 2 1,-18 23 0,34-33-1,-34 33 3,32-23-1,-32 23 2,31-9-3,-31 9 2,27 4-1,-27-4 1,28 19 1,-28-19-1,27 31 1,-27-31 0,25 41 2,-14-21-2,-2 5 4,-2-2-1,0-3 1,-5 2-1,-2 1 1,0-23-2,-2 36 1,2-36-1,-7 32-2,7-32 0,-7 31 0,7-31-1,-9 23-2,9-23-1,-7 20-3,7-20-3,0 0-5,0 23-10,0-23-12,0 0-22,23 9-48,-23-9-1,43-11 2,-21-3 18</inkml:trace>
          <inkml:trace contextRef="#ctx0" brushRef="#br1" timeOffset="-235330.0013">3746 4951 1,'-32'-2'6,"32"2"69,-38 7 1,38-7-34,-23 2 2,23-2-4,0 0-5,0 0-2,34 0-3,-11-5-4,15 8-2,1-8-4,13 7-3,2-4-5,5 0-3,0 0-5,-2-1-3,-3 1-5,-4-3-7,-3 5-11,-11-9-16,1 12-30,-12-6-34,-25 3-3,31-11 2</inkml:trace>
          <inkml:trace contextRef="#ctx0" brushRef="#br1" timeOffset="-235631.4486">4038 4766 1,'0'0'71,"-20"13"15,20-13 4,-18 34-47,2-13 6,9 8-13,-9 0-6,9 7-4,-6-2-5,8 2-4,-4-4-6,5-3-1,1-1-6,6-8 1,-3-20-7,9 29-2,-9-29-10,27 7-7,-2-5-15,-25-2-21,41-22-36,-41 22-9,34-36 2,-34 36 30</inkml:trace>
          <inkml:trace contextRef="#ctx0" brushRef="#br1" timeOffset="-234652.9622">4292 4757 1,'-21'-14'49,"21"14"29,0 0 1,18-25-47,3 19 1,8 1-11,3-2-3,9 5-4,-3-2-5,3 4 0,-5 0-2,-2 2-1,-5 0 1,-4 5 0,-2 2 0,-3 4 1,-20-13 1,25 41 0,-25-16 0,0 4 1,-9 3-1,-2 4 0,-9 0-1,-3 0-1,-7 0-3,1-2 0,0-2-4,-3-5 2,0 0-2,-2-9 0,3-2 0,1-5 0,5-6-1,0-7-1,5-5 1,20 7-2,-27-30-2,22 8-1,8-1-1,6-2 1,6 1-1,6 1 2,4 3 0,2 6 3,0 5 1,0 7 1,0 6 1,-2 5 1,-2 7 1,-3 2-2,3 3 1,2 1 0,2 1 0,2-1 0,3-1-2,0-6-2,2 1-5,0-9-6,2 4-10,-2-11-15,7 3-40,-5-1-23,-2-9-3,0 3 1</inkml:trace>
        </inkml:traceGroup>
        <inkml:traceGroup>
          <inkml:annotationXML>
            <emma:emma xmlns:emma="http://www.w3.org/2003/04/emma" version="1.0">
              <emma:interpretation id="{07916579-FC37-412F-A219-7EBAAEFB7F56}" emma:medium="tactile" emma:mode="ink">
                <msink:context xmlns:msink="http://schemas.microsoft.com/ink/2010/main" type="inkWord" rotatedBoundingBox="9642,9965 10031,10020 9933,10717 9544,10662"/>
              </emma:interpretation>
              <emma:one-of disjunction-type="recognition" id="oneOf3">
                <emma:interpretation id="interp11" emma:lang="en-US" emma:confidence="1">
                  <emma:literal>,</emma:literal>
                </emma:interpretation>
                <emma:interpretation id="interp12" emma:lang="en-US" emma:confidence="0">
                  <emma:literal>&gt;</emma:literal>
                </emma:interpretation>
                <emma:interpretation id="interp13" emma:lang="en-US" emma:confidence="0">
                  <emma:literal>)</emma:literal>
                </emma:interpretation>
                <emma:interpretation id="interp14" emma:lang="en-US" emma:confidence="0">
                  <emma:literal>]</emma:literal>
                </emma:interpretation>
                <emma:interpretation id="interp15" emma:lang="en-US" emma:confidence="0">
                  <emma:literal>7</emma:literal>
                </emma:interpretation>
              </emma:one-of>
            </emma:emma>
          </inkml:annotationXML>
          <inkml:trace contextRef="#ctx0" brushRef="#br1" timeOffset="-237124.8166">5931 4888 1,'0'0'7,"0"0"68,0 0 0,0 0-41,0 0 3,11 20-5,11-18-5,-22-2-9,48 12-4,-19-3-4,5 0-1,0 0-3,0 2-1,-2 0 0,-5 3 0,-2-3 0,-5-2 1,-20-9 2,25 25 3,-25-25 0,7 29 3,-7-29-1,-11 41 3,-3-16-1,3 9-1,-7-5 0,2 12 1,-9-5-3,5 7 2,-7-7-3,2 2 1,-5-4-2,1 0 0,-3-9-2,0 0-1,1-5 0,4-4-2,-3-2 0,7-3-2,1-4 0,22-7-2,-27 11-4,27-11-5,0 0-11,-21 2-20,21-2-65,21-4-12,-21 4-2,18-32-6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5:20.2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DB9D23-BBB6-4B18-93FC-E0672B95E163}" emma:medium="tactile" emma:mode="ink">
          <msink:context xmlns:msink="http://schemas.microsoft.com/ink/2010/main" type="writingRegion" rotatedBoundingBox="4664,15007 23487,15048 23484,16444 4661,16403"/>
        </emma:interpretation>
      </emma:emma>
    </inkml:annotationXML>
    <inkml:traceGroup>
      <inkml:annotationXML>
        <emma:emma xmlns:emma="http://www.w3.org/2003/04/emma" version="1.0">
          <emma:interpretation id="{70FDD709-9775-408F-9A9F-BBE1CEF14832}" emma:medium="tactile" emma:mode="ink">
            <msink:context xmlns:msink="http://schemas.microsoft.com/ink/2010/main" type="paragraph" rotatedBoundingBox="4664,15007 23487,15048 23484,16444 4661,16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2FD10E-B1E4-4DDB-B3B3-78296CE8E732}" emma:medium="tactile" emma:mode="ink">
              <msink:context xmlns:msink="http://schemas.microsoft.com/ink/2010/main" type="line" rotatedBoundingBox="4664,15007 23487,15048 23484,16444 4661,16403"/>
            </emma:interpretation>
          </emma:emma>
        </inkml:annotationXML>
        <inkml:traceGroup>
          <inkml:annotationXML>
            <emma:emma xmlns:emma="http://www.w3.org/2003/04/emma" version="1.0">
              <emma:interpretation id="{B99C40B9-AFBB-44E1-BB55-E09E91079D1C}" emma:medium="tactile" emma:mode="ink">
                <msink:context xmlns:msink="http://schemas.microsoft.com/ink/2010/main" type="inkWord" rotatedBoundingBox="4633,15219 7464,15097 7499,15915 4668,16037"/>
              </emma:interpretation>
              <emma:one-of disjunction-type="recognition" id="oneOf0">
                <emma:interpretation id="interp0" emma:lang="en-US" emma:confidence="1">
                  <emma:literal>another</emma:literal>
                </emma:interpretation>
                <emma:interpretation id="interp1" emma:lang="en-US" emma:confidence="0">
                  <emma:literal>Another</emma:literal>
                </emma:interpretation>
                <emma:interpretation id="interp2" emma:lang="en-US" emma:confidence="0">
                  <emma:literal>anther</emma:literal>
                </emma:interpretation>
                <emma:interpretation id="interp3" emma:lang="en-US" emma:confidence="0">
                  <emma:literal>anthers</emma:literal>
                </emma:interpretation>
                <emma:interpretation id="interp4" emma:lang="en-US" emma:confidence="0">
                  <emma:literal>anthem</emma:literal>
                </emma:interpretation>
              </emma:one-of>
            </emma:emma>
          </inkml:annotationXML>
          <inkml:trace contextRef="#ctx0" brushRef="#br0">1528 10608 1,'-5'-19'55,"4"4"15,1 15-2,-5-27-23,0 11-4,5 16 0,-13-30-6,13 30-4,-20-28-7,20 28-4,-26-22-1,26 22-3,-33-18 0,17 14-4,-5-1 2,0 5-3,-5 2 1,1 5-2,-6 5-1,0 4 0,-5 3-3,1 5 2,-2 1-3,2 3 1,0 0-2,5 1 1,1 0-2,7 3-4,1-3 4,5-1-4,3-2 3,7 0-4,1-4 4,3 0-5,5-6 6,4 0-1,-7-16 0,24 24-1,-5-14 2,3-2-1,4-3-1,3-2 1,1-3-2,2-3 1,0-2 1,0-5-1,-2-3 0,-1-1-1,-3-5 2,-2-7-3,-5-2 2,-2-4 3,-2-2-4,-2 0 4,-5-1-4,-4 2 3,0 2-3,-4 7 4,-2 5-5,-1 5 1,3 14 0,-7-16-1,7 16 1,0 0-1,0 0 1,0 0-1,-4 17 1,4-17 0,1 21-1,2-6 1,-3-15-1,5 28 2,-2-10 0,-1 4 2,1 1 0,0 1-6,1 0 4,0 1-3,0-1 3,-1 0-4,2-3 3,-1-7-4,-4-14 4,10 21 1,-10-21-3,14 3-2,-14-3-6,18-14-7,-2 4-12,-5-12-17,8 9-31,-3-9-28,7 3 0,-6-4 3,4 7 0</inkml:trace>
          <inkml:trace contextRef="#ctx0" brushRef="#br0" timeOffset="594.2873">1706 10470 77,'-12'19'80,"3"2"-3,2 3 2,-2 0-37,6 5-3,-5-2-9,8-1-8,-7-2 0,6 1-6,-4-6 1,2 1-5,3-20 2,-10 27-6,10-27 2,0 0-3,0 0-1,-11-18 0,12 1-4,3-6 3,0-1-5,4-6 2,2 1-3,-2 0 4,3 1-4,-1 4 1,1 1-1,-1 4 2,-10 19-1,19-22 0,-19 22 0,24-2 0,-24 2-1,27 18 1,-13-4 1,2 4-2,0 2 3,-3 3 0,-3-1 0,-1 1 2,-2 2 1,-4 1-3,-2-2 4,-2 0-3,-4-2 3,0 0-3,-1-2 3,-2-1-5,8-19 2,-16 25-1,16-25-2,-16 16-4,16-16-7,0 0-10,0 0-15,0 0-21,0 0-46,17-19 0,7 9-3,0-7 3</inkml:trace>
          <inkml:trace contextRef="#ctx0" brushRef="#br0" timeOffset="1125.9373">2262 10585 118,'-23'-4'86,"7"7"5,-4-2-4,0 9-43,-5-4-7,6 10-5,-7 0-7,7 8-8,0-5-1,4 7-7,3-4 3,5 2-8,6-3 3,5 0-8,-4-21 4,21 24-1,-6-15 0,2-1-1,1-4 0,1-3 1,0-2-1,0-4 0,-3-3 0,0-3 0,-5-4 0,-1-5 0,-5-4-1,-5 0 5,-7 0-2,-2 1 4,-6 1-4,-1 4 5,-4 4-4,-1 6 3,-3 5-3,3 3-1,0 3 0,4 2-1,1 1 0,1 2-2,15-8 0,-19 16-4,19-16-2,0 0-7,-6 26-12,6-26-19,16 11-32,-16-11-34,37-3 4,-13-7-3,8 0 3</inkml:trace>
          <inkml:trace contextRef="#ctx0" brushRef="#br0" timeOffset="1750.969">2260 10502 64,'-22'0'77,"3"0"6,-1-3-1,20 3-30,-22-3-4,22 3-5,0 0-6,0 0-6,13-18-6,6 15-3,2-5-5,6 5-4,3-4-4,7 4-3,1-2-2,2 2-3,-1 0 1,-1 0-4,-1 0 0,-2-4-2,-5 1-2,-2-5-5,-1 0-7,-8-9-11,3 9-20,-10-13-36,5 5-14,-7-10-2,1 4 1</inkml:trace>
          <inkml:trace contextRef="#ctx0" brushRef="#br0" timeOffset="1454.079">2513 10141 107,'0'0'90,"0"0"1,-21 16 1,8 8-49,7 16-3,-9 0-6,11 13-6,-8-5-7,9 4-3,-3-5-4,4 1-1,-3-7-3,4 2 1,-4-6-4,3 0-3,-2-7 1,2-1-4,-1-5 3,1-3-5,2-4-1,0-17-7,3 15-4,-3-15-9,0 0-13,15-29-20,-2 13-29,-10-13-18,3 2 1,-7-10 1</inkml:trace>
          <inkml:trace contextRef="#ctx0" brushRef="#br0" timeOffset="2291.6343">2698 10061 100,'-14'11'88,"1"4"5,0 12 0,-1 2-49,9 15-1,-8 0-9,10 10-6,-5-5-6,5 7-1,-4-6-6,4-1 1,-2-7-5,2-4 1,-2-6-2,2-5-2,-2-6 0,4 0-3,1-21 0,-2 21-2,2-21-1,0 0-3,0 0-1,3-18-2,2 2-3,-2-6 1,5-1-2,-1-4 0,2 2 0,1-2 2,1 3 0,0 1 2,2 7 2,-13 16-1,26-14 2,-12 17 0,-14-3 0,26 26 0,-14-6 2,0 4 0,-3 4 1,1 0 2,-5 4 1,-2 2-3,0-4 4,-1 1-4,-4-4 4,0-2-4,1-2 3,-2-6-6,3-17 1,-2 19-5,2-19-8,0 0-12,18-4-20,-12-17-37,12 3-26,-2-10 2,6-1-2</inkml:trace>
          <inkml:trace contextRef="#ctx0" brushRef="#br0" timeOffset="2828.343">2930 10558 100,'-15'11'90,"6"4"4,9-15-3,-8 25-39,8-25-9,14 23-9,-14-23-12,34 12-3,-12-8-6,7-3-4,-2-4-4,2-2-1,-2-4-3,-1-3-1,-6 0 1,-2-4-1,-5-2 1,-7 1 0,-4-4 1,-5 2-2,-9 3 3,-2 3-2,-8 5 2,-4 6 1,-4 7 2,-2 6 0,-2 5 1,1 7 2,1-1-2,3 4 3,5-4-3,6 2 1,7-5-2,6 3-1,9-1 0,8-2-6,4-1 5,8 0-5,3-4 4,4-1-5,1-2 2,1-6-6,3-2 4,-5-3-3,1-3-4,-4-8-7,2 4-8,-8-14-14,6 13-29,-14-16-41,7 4-1,-10-9 1,2 3 2</inkml:trace>
          <inkml:trace contextRef="#ctx0" brushRef="#br0" timeOffset="3218.0977">3310 10539 129,'-6'22'96,"1"4"-3,3 6 1,-1-3-48,8 7-9,-7-7-6,10 6-8,-9-9 1,7 3-9,-4-12 1,1-1-3,-3-16 0,2 18-2,-2-18-2,0 0-1,0 0-1,8-24-1,-4 3-2,1-3 3,0-3-5,3-2 4,-2 0-6,2 4 5,0-1-4,2 5 4,1 5-4,4 5 0,1 0 0,4 2-2,4 2-2,5-1-4,5 3-7,-1-4-9,10 9-20,-9-11-55,9 9-17,-11-8-6,5 4 0</inkml:trace>
        </inkml:traceGroup>
        <inkml:traceGroup>
          <inkml:annotationXML>
            <emma:emma xmlns:emma="http://www.w3.org/2003/04/emma" version="1.0">
              <emma:interpretation id="{61475C04-A2D5-4622-8487-E43125FBF11D}" emma:medium="tactile" emma:mode="ink">
                <msink:context xmlns:msink="http://schemas.microsoft.com/ink/2010/main" type="inkWord" rotatedBoundingBox="8922,15283 9144,15923 8750,16059 8528,15419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h</emma:literal>
                </emma:interpretation>
              </emma:one-of>
            </emma:emma>
          </inkml:annotationXML>
          <inkml:trace contextRef="#ctx0" brushRef="#br0" timeOffset="-84557.1131">4904 10648 64,'0'0'87,"-10"-18"-3,10 18 5,13-16-44,4 11-6,-2-4-9,9 1-10,-2-3-4,9 1-5,-3-1-3,4 0-3,-3-2-2,3 2 0,-3-2-3,-2 3 1,-3 2-3,-5 0-2,-1 5-4,-18 3-3,25 2-9,-25-2-13,10 14-22,-10-14-37,-7 27 3,-1-12-4,-3 1 8</inkml:trace>
          <inkml:trace contextRef="#ctx0" brushRef="#br0" timeOffset="-84861.3084">5017 10261 53,'0'0'75,"-8"17"3,5-2-16,3-15-19,-2 30-4,2-30-5,2 31-5,-2-31-4,2 27-3,-2-27-4,-2 25 0,2-25-3,-5 29 0,-1-13-3,3 5 0,-4-2-2,6 7 0,-4-1-2,2 2-1,-2 4 0,5 1-5,-2-2 3,2-1-5,-1-4 3,1 1-5,0-5 5,0-4-6,0-17 4,0 19-1,0-19-1,0 0-3,0 0-3,0 0-4,0 0-9,0 0-6,0 0-13,-4-22-15,4 22-26,8-19-21,-8 19 0,5-22 2</inkml:trace>
          <inkml:trace contextRef="#ctx0" brushRef="#br0" timeOffset="-84258.8987">5030 10612 53,'0'0'85,"0"0"-4,-6 18 5,6-18-36,12 16-7,-12-16-6,26 24-12,-26-24-2,32 29-9,-18-16 0,5 6-5,-4-3-2,1 3-4,-3-3 0,-1 1-1,0 1-3,-3-4-3,4 2-7,-13-16-8,27 28-20,-27-28-42,30 9-20,-14-10-1,4-6-1</inkml:trace>
        </inkml:traceGroup>
        <inkml:traceGroup>
          <inkml:annotationXML>
            <emma:emma xmlns:emma="http://www.w3.org/2003/04/emma" version="1.0">
              <emma:interpretation id="{B92CAB36-8D61-4CC1-8083-14960887DBC7}" emma:medium="tactile" emma:mode="ink">
                <msink:context xmlns:msink="http://schemas.microsoft.com/ink/2010/main" type="inkWord" rotatedBoundingBox="9386,15004 9725,15452 9416,15685 9078,15236"/>
              </emma:interpretation>
              <emma:one-of disjunction-type="recognition" id="oneOf2">
                <emma:interpretation id="interp10" emma:lang="en-US" emma:confidence="0">
                  <emma:literal>2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Q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-83576.0439">5492 10072 36,'0'0'79,"6"-20"0,-6 20 3,21-24-43,-7 8 1,9 6-7,-4-3-6,10 8-5,-7-1-3,5 8-2,-3 2-4,0 9 0,-5 5-2,-1 6 0,-7 0-5,0 6 2,-7 2-4,-4 2 0,-7-1-2,-2-1 1,-7-5-2,-4-1 0,-4-2 0,-4-5 0,-1-8 0,-3-1 0,0-7 0,3-5-2,0-4 0,5-5 0,7 0 0,1-2-1,16 13 0,-16-24 1,16 24 1,0-15 1,0 15 2,17 0-1,-2 5 2,6 5 1,3-1 0,6 4 0,4-2-1,1 1-1,1-1 0,3 0-1,-2-1-1,-2-2 0,-3-2-3,-2 0-1,0 2-3,-6-4-9,2 4-16,-26-8-40,30 6-31,-30-6-4,18 2-1,-18-2-4</inkml:trace>
        </inkml:traceGroup>
        <inkml:traceGroup>
          <inkml:annotationXML>
            <emma:emma xmlns:emma="http://www.w3.org/2003/04/emma" version="1.0">
              <emma:interpretation id="{D1B290FB-BB96-4F64-AAC8-D66E65EDBE0C}" emma:medium="tactile" emma:mode="ink">
                <msink:context xmlns:msink="http://schemas.microsoft.com/ink/2010/main" type="inkWord" rotatedBoundingBox="10310,15275 13415,15312 13405,16170 10300,16133"/>
              </emma:interpretation>
              <emma:one-of disjunction-type="recognition" id="oneOf3">
                <emma:interpretation id="interp15" emma:lang="en-US" emma:confidence="0">
                  <emma:literal>selected</emma:literal>
                </emma:interpretation>
                <emma:interpretation id="interp16" emma:lang="en-US" emma:confidence="0">
                  <emma:literal>Selected</emma:literal>
                </emma:interpretation>
                <emma:interpretation id="interp17" emma:lang="en-US" emma:confidence="0">
                  <emma:literal>selectee</emma:literal>
                </emma:interpretation>
                <emma:interpretation id="interp18" emma:lang="en-US" emma:confidence="0">
                  <emma:literal>selectees</emma:literal>
                </emma:interpretation>
                <emma:interpretation id="interp19" emma:lang="en-US" emma:confidence="0">
                  <emma:literal>sheeted</emma:literal>
                </emma:interpretation>
              </emma:one-of>
            </emma:emma>
          </inkml:annotationXML>
          <inkml:trace contextRef="#ctx0" brushRef="#br0" timeOffset="-77171.6099">7510 10870 122,'0'0'97,"0"0"-2,0 0-3,24-2-60,-24 2-6,34-8-9,-15 2-7,2 1-4,1-3-3,-1 2-2,0-4-2,0 0-1,-2-1 0,-3-1-3,0 0 1,-5-4 0,-3 2-1,-3-2 1,-10 2-2,-1-2 6,-9 3-2,-1 3 9,-6 2-2,-2 5 5,-5 5 1,2 4 1,-3 2 5,4 8-3,-1-3 4,6 6-5,0-1 1,7 6-3,1-5 1,8 5-3,4-2-1,5 2-2,4-2-1,5 1-1,5-4-1,3 0-1,3-3-1,3-3 0,0-2-2,2-5-4,3-1-6,-4-5-6,6 2-14,-8-13-25,7 6-56,-9-9-1,3 2-3,-4-7 1</inkml:trace>
          <inkml:trace contextRef="#ctx0" brushRef="#br0" timeOffset="-76761.4336">8086 10760 110,'0'0'100,"-19"-21"2,1 11 1,18 10-58,-37-1-3,20 10-8,-11-4-7,6 11-8,-5-3-1,6 8-6,0-4-2,5 4-1,4 0-3,4 1 0,4-1-2,6 1 1,4-1-3,4 0 2,4-2-2,2-3 0,5-2-1,3-3 0,5-3-1,0-3-2,1-2-1,4-4-3,1-2-4,-3-7-8,8 4-9,-12-14-18,12 8-35,-11-15-33,5-1-1,-7-13 1,3-2 4</inkml:trace>
          <inkml:trace contextRef="#ctx0" brushRef="#br0" timeOffset="-76183.2719">8044 10560 174,'0'0'117,"-24"-2"-5,24 2 3,15-9-72,13 10-4,4-9-10,13 5-10,6-5-7,10 3-4,3-4-2,6 1-3,5-4-2,-1 1-6,-1 0-3,-2-5-13,2 6-15,-14-10-47,7 7-32,-17-8-4,1 8 0,-12-3-5</inkml:trace>
          <inkml:trace contextRef="#ctx0" brushRef="#br0" timeOffset="-76464.5356">8484 10338 173,'-10'25'108,"-4"1"-2,9 15-6,-6-6-60,12 17-2,-5-6-9,5 7-12,-1-5-1,5 1-8,-3-4-1,2-2-6,0-3 2,0-5-6,0-6 0,-1-7-3,2 1-4,-5-23-9,9 25-14,-9-25-26,0 0-53,0 0 0,15-25-3,-20-1 2</inkml:trace>
          <inkml:trace contextRef="#ctx0" brushRef="#br0" timeOffset="-75091.8294">9489 10873 97,'-21'-8'105,"-1"2"2,-7-7 2,5 11-54,-13-7-12,10 10-5,-13-4-10,7 9-6,-6 2-5,9 7-4,-2 1-4,8 6 0,3 1-4,7 2 0,7-1-2,7 2-1,7-4-1,7-3-1,5-1 0,5-4-1,5-6 0,2-3-2,4-7 0,0-7-2,2-6 1,-1-7-3,1-8 2,-2-9-2,0-5 1,-1-14 2,0-6-6,-6-9 6,3-3-5,-7-3 6,-2 7-1,-3 4 6,-6 13 0,-3 15 5,-9 17 4,-1 23 1,-13 16 1,1 19 1,-3 10-3,2 9-1,-3 7-1,7 3-7,1-2 2,5-1-7,4-6-1,3-6-11,2-1-6,-3-14-26,11 4-61,-9-16-11,8 2-5,-13-24 0</inkml:trace>
          <inkml:trace contextRef="#ctx0" brushRef="#br0" timeOffset="-75623.5826">8741 10971 136,'0'-16'99,"0"16"1,16-18-6,-2 8-67,9 9-6,-1-4-4,5 3-8,1 1-6,0-1-1,-2 1-1,-1-1 0,-2-1-2,-4-2 2,-5-1-1,-14 6 1,15-21-1,-15 21 0,-5-27 1,-8 11 0,-4 1 3,-7 2 2,-5 1 4,-3 5 0,-5 3 4,4 5 1,-4 2 1,6 8 0,1 2-2,9 5-2,0 1-3,10 2 0,3 1-4,7 4 0,4-2-2,5 0-1,6 0-1,4-4-1,9-2-2,0-4-4,12 1-6,-4-7-11,14 5-17,-9-15-33,16 5-40,-6-11-4,6 7 0,-7-14 3</inkml:trace>
          <inkml:trace contextRef="#ctx0" brushRef="#br0" timeOffset="-81009.8285">6954 10418 71,'-3'19'83,"0"3"4,-2 4-2,3 7-42,-4 1 0,6 7-13,-6-6-3,6 5-10,-5-4 1,3-1-5,-3-5 0,2-1-5,-2-7-1,2-3 0,0-3-2,3-16-1,-5 23-2,5-23 0,0 0-1,0 0 0,0 0-1,0 0-1,0 0 1,3-19-3,1 1 2,0-6-2,3-3 0,-1-2 2,2 2-5,2 0 6,1 3-5,-1 0 6,1 6-6,-11 18 7,24-21-5,-24 21 2,22-6 1,-22 6 0,21 3-1,-21-3 2,18 8-1,-18-8 1,15 13-1,-15-13 1,0 0 0,16 13 0,-16-13 1,0 0 0,0 0-1,0 0 1,0 0 0,0 0 0,0 0-1,0 0 1,0 0-2,7 14 1,-7-14 1,0 0-2,0 0 1,0 0-6,-3 16 2,3-16-8,0 0 1,0 0-10,0 0-5,0 0-16,0 0-27,0 0-31,0 0 0,0 0 2</inkml:trace>
          <inkml:trace contextRef="#ctx0" brushRef="#br0" timeOffset="-78813.5933">6850 10617 30,'0'0'80,"13"-19"1,-13 19-2,10-14-37,-10 14-7,0 0-6,-2-16-9,2 16-6,0 0-2,-16 3-1,16-3-3,-24 8 1,7-3 0,2 1 1,-4 1-1,3 1 1,-5-4-2,5 3 1,-1-1-2,2 0 1,1 1-2,14-7-1,-22 9-2,22-9 0,0 0-1,-7 15-1,7-15 0,18 6 0,-4-3 1,5 1-2,2 0 3,0 1-4,4 0 6,1 5-5,-2-1 4,0 6-4,-3-3 6,-1 6-4,-2 0 3,0 2 0,-7 1 0,-2 0 0,-1 1-1,-1 1 0,-6-3 0,1 3 1,-4-6-2,-2 3 2,-4-6 0,0 0 0,-7-4 0,-1-2 0,-3-5-2,-2-1 1,-1-4-1,-2-3-1,-3-3-1,0 0 0,-2-3-1,5 0 2,-2 1-2,2-1 0,4 2 0,-1-1-1,5 2-1,0-2-4,16 10-2,-19-20-8,19 20-10,-4-23-19,19 14-61,-6-6-5,11 4-4,-1-5 1</inkml:trace>
          <inkml:trace contextRef="#ctx0" brushRef="#br0" timeOffset="-78098.4848">7020 10844 36,'0'0'77,"0"0"3,0 0 0,0 0-36,0 0-7,0 0-9,17 5-7,-17-5-5,20-13-6,-20 13-2,27-17-4,-11 4 0,1 2-4,1-4 1,-4 1-1,1 0 0,-4-2 1,-5 0-4,-3 0 6,-3 16-6,-11-26 8,-3 16-5,-2 4 7,-7 1-1,1 7 6,-4 3 0,4 6-3,-2-2 7,3 7-6,2-3 6,5 8-7,1-5 3,5 6-5,2-4 2,2 4 0,3-3-2,4 5 1,0-3-3,5 2 1,0-3-3,5 3 2,0-6-2,4 1 0,3-4-1,2-3 0,2-3-1,3-4-1,0-3 0,2-4-4,-2-2-4,-3-6-5,3 1-11,-8-7-15,7 6-34,-12-12-35,4 4-3,-10-10 1,5 2-2</inkml:trace>
          <inkml:trace contextRef="#ctx0" brushRef="#br0" timeOffset="-77708.3359">7462 10205 137,'-9'30'103,"-2"-6"0,4 11 0,-7 2-58,9 14-2,-9-6-10,9 11-6,-5-6-7,7 1-8,-2-5 1,5 0-8,-1-4 2,1-2-5,1-6 0,1-1-4,0-7 2,-1-2 0,1-4-2,-1-5-1,3-1-4,-4-14-8,6 16-13,-6-16-25,14-1-58,-14 1-4,18-20-2,-9 4 0</inkml:trace>
        </inkml:traceGroup>
        <inkml:traceGroup>
          <inkml:annotationXML>
            <emma:emma xmlns:emma="http://www.w3.org/2003/04/emma" version="1.0">
              <emma:interpretation id="{BEF87A04-FF2D-416C-9489-37160AC40703}" emma:medium="tactile" emma:mode="ink">
                <msink:context xmlns:msink="http://schemas.microsoft.com/ink/2010/main" type="inkWord" rotatedBoundingBox="13964,15522 16055,15373 16119,16276 14029,16425"/>
              </emma:interpretation>
              <emma:one-of disjunction-type="recognition" id="oneOf4">
                <emma:interpretation id="interp20" emma:lang="en-US" emma:confidence="1">
                  <emma:literal>paths</emma:literal>
                </emma:interpretation>
                <emma:interpretation id="interp21" emma:lang="en-US" emma:confidence="0">
                  <emma:literal>Paths</emma:literal>
                </emma:interpretation>
                <emma:interpretation id="interp22" emma:lang="en-US" emma:confidence="0">
                  <emma:literal>pathos</emma:literal>
                </emma:interpretation>
                <emma:interpretation id="interp23" emma:lang="en-US" emma:confidence="0">
                  <emma:literal>Pathos</emma:literal>
                </emma:interpretation>
                <emma:interpretation id="interp24" emma:lang="en-US" emma:confidence="0">
                  <emma:literal>path</emma:literal>
                </emma:interpretation>
              </emma:one-of>
            </emma:emma>
          </inkml:annotationXML>
          <inkml:trace contextRef="#ctx0" brushRef="#br0" timeOffset="-74071.1931">10446 10851 79,'0'0'87,"0"0"-2,0 0 1,-6 27-50,0-5-4,4 12-4,-9 1-7,6 10-1,-8 1-3,5 4 1,-6-4-2,4 2-1,-4-10-4,3-3 1,-1-7-4,4-8 1,8-20-3,-12 18-1,12-18-2,-5-14-1,3-9 0,4-9-1,0-9 1,1-9-2,0-6 1,3-5-1,2-1 2,2 1-3,3 2 2,1 6 2,5 9-5,0 7 5,2 8-5,0 8 4,0 10-2,3 6 4,-4 12-4,3 6-3,-2 6 6,-1 5-5,0 5 6,-1-1-5,-5 3 3,-3 1 0,-4-5 4,-6-2 1,-7-2 1,-4-4 1,-7-6 0,-4-1-1,-5-7 0,-4-2-2,-5-6-2,1-2-1,-1-3-1,2-1-1,1-2-2,1 1-2,4 2-3,6-1-5,7 7-9,0-4-11,14 6-21,0 0-35,0 0-27,6 14 0,13-4 1</inkml:trace>
          <inkml:trace contextRef="#ctx0" brushRef="#br0" timeOffset="-73573.0844">11055 10902 108,'3'-21'99,"-6"5"0,-8-3 4,-3 11-49,-12-5-11,2 13-10,-9-2-9,2 12-7,-4 3-4,5 4-3,1 4-5,7 3-1,4 2-3,8-4 1,9 0-2,4-2 1,8-4-2,5-5 0,7-5-1,2-4-2,4-5 1,0-5-2,-1-5 2,0-5-1,-3-2 1,-4-3 1,-3 1 2,-6 1 0,-5 0 2,-1 7 1,-6 14 0,2-16 2,-2 16 0,0 0 1,-5 19-1,8-1 1,3 1-2,4 5 1,4-2-2,4 2-3,3-3-5,3-5-5,3-2-10,-6-9-13,9 1-22,-11-12-39,7 0-15,-9-15 1,3-2 0</inkml:trace>
          <inkml:trace contextRef="#ctx0" brushRef="#br0" timeOffset="-73005.6284">11062 10680 159,'-15'1'108,"15"-1"-2,24-5 1,-3-3-62,19 12-6,2-8-15,14 6-7,1-4-6,5 4-5,1-4-5,-3-1-7,3 2-8,-10-9-9,2 5-14,-16-11-28,4 5-36,-13-13-7,-1-1 5,-10-14-1</inkml:trace>
          <inkml:trace contextRef="#ctx0" brushRef="#br0" timeOffset="-73130.6347">11423 10421 121,'0'0'101,"-16"0"4,16 0-1,-14 33-40,6-10-23,9 12-4,-2 0-8,4 8-8,0 0-4,5 4-6,-2-3 0,2 3-8,0-6 3,-1 1-7,-3-5 2,3-4-4,-2-2 2,-1-6-3,1-3-2,-3-7-3,4-1-10,-6-14-12,0 0-24,0 0-49,0 0-9,2-32 2,-7 7-1</inkml:trace>
          <inkml:trace contextRef="#ctx0" brushRef="#br0" timeOffset="-72536.8547">11671 10339 135,'-20'40'101,"0"-3"0,8 9 3,-2-6-56,11 15-4,-5-7-10,8 7-10,-5-3-3,7-1-8,-4-7 0,4 0-7,-4-8 2,2-5-5,0-7 1,2-7-1,-2-17 0,0 0-1,14 10 0,-14-10-2,19-26 1,-4 4-2,-1-2 2,4-3-3,-1 1 1,2 2-2,-1 3 1,-2 6 0,2 7 0,-4 6 2,0 7-2,-14-5 2,26 27 0,-13-8 1,-4 3-1,2 2 0,-1 0 0,0-1 0,-2-2 0,-2-2 0,0-3 0,-2 0-2,0-2-2,-4-14-6,5 19-11,-5-19-18,7 15-51,-7-15-20,14 8-5,-14-8 0</inkml:trace>
          <inkml:trace contextRef="#ctx0" brushRef="#br0" timeOffset="-72048.1551">12312 10737 159,'-18'-5'98,"-3"4"3,2 4-7,-7-1-59,6 10-9,-4-2-6,6 6-10,-1-5-1,6 7-4,13-18-1,-9 25-2,9-25 0,15 21-1,5-11-1,2-1 0,5 2-1,2-1 1,0 3-1,-2 0 1,-1 3-1,-6 0 3,-5 1 0,-4 1 2,-8-4 3,-1 5 2,-2-19 2,-18 27 1,0-15 2,-2 0 0,-7-7 0,-2 2-1,-3-6-3,1 1-1,-1-7-2,2 2-2,1-7-2,4-3-4,4 2-6,0-6-10,21 17-23,-33-26-73,33 26-5,-23-22-5,23 22-5</inkml:trace>
        </inkml:traceGroup>
        <inkml:traceGroup>
          <inkml:annotationXML>
            <emma:emma xmlns:emma="http://www.w3.org/2003/04/emma" version="1.0">
              <emma:interpretation id="{1505D478-E4DD-4772-9768-F325F2A60B6C}" emma:medium="tactile" emma:mode="ink">
                <msink:context xmlns:msink="http://schemas.microsoft.com/ink/2010/main" type="inkWord" rotatedBoundingBox="16683,15133 19503,15144 19500,15990 16679,15979"/>
              </emma:interpretation>
              <emma:one-of disjunction-type="recognition" id="oneOf5">
                <emma:interpretation id="interp25" emma:lang="en-US" emma:confidence="1">
                  <emma:literal>become</emma:literal>
                </emma:interpretation>
                <emma:interpretation id="interp26" emma:lang="en-US" emma:confidence="0">
                  <emma:literal>becomes</emma:literal>
                </emma:interpretation>
                <emma:interpretation id="interp27" emma:lang="en-US" emma:confidence="0">
                  <emma:literal>became</emma:literal>
                </emma:interpretation>
                <emma:interpretation id="interp28" emma:lang="en-US" emma:confidence="0">
                  <emma:literal>becalmed</emma:literal>
                </emma:interpretation>
                <emma:interpretation id="interp29" emma:lang="en-US" emma:confidence="0">
                  <emma:literal>becalm</emma:literal>
                </emma:interpretation>
              </emma:one-of>
            </emma:emma>
          </inkml:annotationXML>
          <inkml:trace contextRef="#ctx0" brushRef="#br0" timeOffset="-56762.1207">14157 10552 150,'-9'-18'105,"9"18"-2,-18-13 0,2 5-47,16 8-7,-33 5-15,15 5-7,-7-2-7,2 6-3,-2 1-4,1 2 0,-2-1-2,5 5 1,2-4-1,3 6-2,0-2 1,5 3-4,-2-4 3,5 3-5,0-1 2,2-1-3,1-2 0,3-3 1,2-16-1,5 26 1,-5-26 0,16 17 0,-16-17 0,26 11 0,-10-7-1,3-3 0,0-1 0,5 0-1,2-1 0,-1-3-1,1 1-2,-1-3-2,1 1-5,-4-6-6,6 4-11,-12-10-19,12 12-48,-9-14-38,7 6-3,-7-11 1,7 7 0</inkml:trace>
          <inkml:trace contextRef="#ctx0" brushRef="#br0" timeOffset="-56275.3828">14488 10569 231,'-20'-4'109,"0"4"4,-5-2-6,6 13-72,-10-4-4,8 10-9,-5 2-6,7 8-5,0-1 1,5 3-4,3-2 1,6-1-4,3-2 1,7-2-3,5-6 0,4-3 1,7-7-2,3-1 0,4-5-1,4-7 0,4-4-1,-1-8 2,-2-3-2,-2-5 1,-7-4-1,-5-2 2,-11-1-1,-7-1 3,-10 5-2,-10 6 0,-9 4 2,-3 8-1,-8 5 0,-1 9-1,-1 7-1,2 6 0,4 2-6,5 1-3,9 3-9,3-9-11,17 11-21,1-23-38,14 8-32,4-13-6,12 2 7,0-10-3</inkml:trace>
          <inkml:trace contextRef="#ctx0" brushRef="#br0" timeOffset="-55523.9917">14686 10525 244,'-6'17'115,"-3"-2"-4,5 9-2,-5-4-73,12 12-7,-8-6-8,7 7-5,-7-2 1,5 4-5,-5-5 1,4 4-3,-4-10-1,2-3 0,-1-7-2,4-14-3,0 0-1,0 0-1,8-18 0,2-9 1,1-10-3,2-2 2,3-6-2,1-2 3,1 3-4,0 2 3,-1 4-3,-1 7-1,2 7 2,-2 8-2,0 7 0,-2 7 1,1 9 0,-1 5 1,-3 9-1,-3 5 2,-2 3-2,-1 4 0,-5 2 4,-1 0-3,-3-1 3,0-4-3,-3-1 3,1-5-3,1-5 3,5-19 0,-5 19-2,5-19 0,0 0-1,13-20 3,1-3-5,1-7 1,2-4-3,4-4 1,2 0-2,1-2 1,0 5-1,-4 3-2,-1 8 4,1 6 0,-4 10 1,-16 8 1,25 5 0,-25-5 2,16 30-2,-11-7 3,-2 5-2,-1 4-1,-2 0 3,-2 2-3,1-2 3,-1-2-3,-1-1 4,1-2-4,1-5 3,-1-4-5,0-2-4,2-16-9,2 19-12,-2-19-22,0 0-59,0 0-15,26-21-3,-18 2 4</inkml:trace>
          <inkml:trace contextRef="#ctx0" brushRef="#br0" timeOffset="-54988.5611">15302 10657 233,'0'0'114,"0"19"-5,0-19 0,0 0-76,29 23-8,-12-22-9,6 1-6,-1-7-6,2 2-2,1-8-2,1 1-1,1-6 0,-3-3-2,-5-2 1,-1 1 0,-2-1 2,-6-2-1,-6 3 1,-4 2 0,0 18 2,-24-19 1,4 17 3,-8 9 2,-5 4 2,1 10 2,-3 1 2,3 10-2,0-2 4,9 7-4,3-5 1,8 3-4,8-4 1,5 1-5,4-5 3,9-3-1,2-4-3,7-2 1,2-4 0,7-4-2,0-4 0,5-6 0,1-4-2,2-6 0,-1-4-1,-3-4-2,0 0-4,-8-4-6,-2 4-10,-10-4-19,6 13-87,-22 9-4,8-16-5,-8 16 2</inkml:trace>
          <inkml:trace contextRef="#ctx0" brushRef="#br0" timeOffset="-58263.3372">13128 10120 69,'-5'-25'91,"5"10"6,0 15 2,-4-27-31,4 27-18,0 0-6,0 0-8,0 0-7,0 0-3,-15 24-5,14 2 0,-6 2-4,6 9 1,-6 2-2,6 5 1,-3-1-4,3 5 0,-2-3-2,1 1-1,-3-1-2,4 0 1,-3-5-3,1 0-2,-2-3 1,1-2-4,0-3 3,0-2-3,1-6 3,-2 0-4,2-5 3,-1-4-2,4-15 2,-6 17 0,6-17-1,0 0 0,0 0 0,0 0-1,-16-11 0,16 11 0,-8-18-1,8 18 0,-6-19 1,6 19-1,-5-24-2,5 10 7,1 0-7,3-2 6,-1-2-6,3-1 5,2 0-5,2-2 5,1 2-2,0-2-3,3 3 1,2 1 1,2 4 0,-2 0-1,3 4 1,-1 2-2,1 2 3,0 4-2,-1 2 1,-1 3-1,-1 2 0,0 2 1,-1 2 0,-15-10 1,24 25-3,-15-9 3,-1 0-1,0 3-1,-3 2 1,-2 0-3,-1 1 4,-2-1-3,-2 1 4,-1-1-4,-2 0 3,-1 0-1,-2-5 1,-2 1 1,-4-1-1,-2 0 1,-2-3-1,-4-2 1,-4-4-1,1-3-1,-4 0 0,2-6 0,0-1 1,1-2-3,1-3 2,2 2-1,6-1 0,-1-1-1,4 2-3,14 6-5,-20-13-8,20 13-8,2-18-19,1-2-38,20 13-51,-4-9 2,16 8-3,-3-6 4</inkml:trace>
          <inkml:trace contextRef="#ctx0" brushRef="#br0" timeOffset="-57576.7846">13433 10774 109,'0'0'94,"0"0"1,0 0 2,20 14-48,-20-14-10,24-4-7,-24 4-6,33-12-4,-17 1-3,3 0-1,1-3-4,-1-1 1,-5 1-5,4-1 1,-6-1-5,0 2 2,-4 0-5,-8 14 1,6-21 0,-6 21-1,-8-16 1,8 16 1,-21-10 0,4 10 3,-6 4 0,-1 2 1,-3 3-1,0 4 1,-2 5-1,2 1-3,0 2 2,5 1-5,-1-1 4,6 1-4,2-2 3,6 0-4,1-2 3,6-2 0,4-2 0,-2-14-1,16 24-2,-2-13 2,4-4-2,2-1 1,3-3-1,1-3 1,1 0-2,2-6 0,-1 0 0,0-4-3,-1 0-5,-6-2-6,2 2-12,-10-8-26,10 10-74,-21 8-3,19-19-3,-19 19 1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2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97812DE-066D-4D21-822D-CA242B1BC5B6}" emma:medium="tactile" emma:mode="ink">
          <msink:context xmlns:msink="http://schemas.microsoft.com/ink/2010/main" type="writingRegion" rotatedBoundingBox="13267,13654 13558,8641 14062,8670 13771,13683"/>
        </emma:interpretation>
      </emma:emma>
    </inkml:annotationXML>
    <inkml:traceGroup>
      <inkml:annotationXML>
        <emma:emma xmlns:emma="http://www.w3.org/2003/04/emma" version="1.0">
          <emma:interpretation id="{E4DEC2CE-6F6F-4197-A9D2-3EC293DA2466}" emma:medium="tactile" emma:mode="ink">
            <msink:context xmlns:msink="http://schemas.microsoft.com/ink/2010/main" type="paragraph" rotatedBoundingBox="13267,13654 13558,8641 14062,8670 13771,13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D7B4F2-BB76-4841-87C7-E315E98620FF}" emma:medium="tactile" emma:mode="ink">
              <msink:context xmlns:msink="http://schemas.microsoft.com/ink/2010/main" type="line" rotatedBoundingBox="13267,13654 13558,8641 14062,8670 13771,13683"/>
            </emma:interpretation>
          </emma:emma>
        </inkml:annotationXML>
        <inkml:traceGroup>
          <inkml:annotationXML>
            <emma:emma xmlns:emma="http://www.w3.org/2003/04/emma" version="1.0">
              <emma:interpretation id="{8074333C-B8C8-4A15-BFC9-CE08D0765A1F}" emma:medium="tactile" emma:mode="ink">
                <msink:context xmlns:msink="http://schemas.microsoft.com/ink/2010/main" type="inkWord" rotatedBoundingBox="13638,10603 13661,10200 13972,10218 13948,10621">
                  <msink:destinationLink direction="with" ref="{6C4E2CE2-1533-441C-96E9-D2B634E85FCA}"/>
                  <msink:destinationLink direction="with" ref="{646BCAAA-6A00-4666-87F3-54760CB0E2A7}"/>
                </msink:context>
              </emma:interpretation>
              <emma:one-of disjunction-type="recognition" id="oneOf0">
                <emma:interpretation id="interp0" emma:lang="en-US" emma:confidence="0">
                  <emma:literal>..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÷</emma:literal>
                </emma:interpretation>
              </emma:one-of>
            </emma:emma>
          </inkml:annotationXML>
          <inkml:trace contextRef="#ctx0" brushRef="#br0">5967 6230 1,'0'0'24,"0"0"49,0 0 0,0 0-34,6 18 1,-6-18-8,27 19-6,-9-5-5,1-3-6,2 4-3,2-6-1,-3 4-6,-2-3 3,1 1-1,-4-1 1,-1 1 0,-14-11 2,22 24 2,-22-24 2,7 30 3,-10-11-2,-2 4 3,-6-1-2,-1 5 2,-7 2-4,2 3 0,-7 0-4,1 1 0,-2 1-2,-1 0-1,-1-2 0,1 0-1,0-5 0,4 0-1,1-6-1,2-1 0,4-5-4,15-15-1,-17 22-7,17-22-6,0 0-15,0 0-21,0 0-60,0 0-3,-2-19-2,1 0-3</inkml:trace>
          <inkml:trace contextRef="#ctx0" brushRef="#br0" timeOffset="-148296.5763">6536 6320 1,'0'0'58,"0"0"30,0 0-1,7 20-57,-7-20-1,-9 20-2,9-20-13,-3 23-7,3-23-5,12 22 0,-12-22-2,0 0 0,29 28 0,-29-28 1,29 4-1,-29-4-1,33-2 0,-13-3-3,1-4 1,1 0-2,-22 9 1,33-22 0,-33 22 4,9-27 3,-9 27 5,-24-10 6,-7 8 6,-3 11 4,-9 0 2,8 14 2,-6-1-4,15 10 1,5-5-7,17 0-2,11-2-7,15-5-4,9-6-6,10-7-4,8 0-9,-4-16-13,8 6-14,-15-10-34,-2 1-38,-2 10-3,-34 2 2</inkml:trace>
          <inkml:trace contextRef="#ctx0" brushRef="#br0" timeOffset="-138238.1809">10058 3643 1,'0'0'0,"0"0"58,-20-2 22,20 2-44,0 0-4,0 0 4,18-20-11,-18 20-9,0 0-4,22-25-2,-22 25-4,0 0-4,7-20 1,-7 20-2,0 0 1,-20 0-2,20 0 2,-34 22 3,34-22 5,-39 39 2,26-14 2,-1-3-1,10 3 1,4-25 1,9 32-3,-9-32-2,36 11-5,-13-11-2,-1-5-2,1-4 0,-3-2-1,-20 11-1,29-29 1,-29 29-1,9-32 1,-9 32 0,-13-25 2,13 25 2,-34-13 4,7 10 1,2 12 3,-6-2-1,3 9 1,1-2-3,27-14-2,-25 33-11,25-33-21,34 7-70,16-7-16,11-20-3,14 9-3</inkml:trace>
          <inkml:trace contextRef="#ctx0" brushRef="#br0" timeOffset="-141557.3811">9606 8515 1,'0'0'69,"0"0"25,0 0 1,21 7-55,-21-7-6,24-5-4,-24 5-10,28-9-6,-28 9-4,27-9-3,-27 9-1,27-16-2,-27 16 2,31-18 2,-31 18 4,37-16 4,-37 16 1,24-13 3,-24 13 2,0 0 3,0 0-4,-22 27-1,22-27-5,-34 34-5,18-14-3,7 3-2,9-23-3,0 33-3,0-33-1,32 14-1,-10-12 0,8-6-1,-1-5 0,3-5-2,-1-2 0,-1-2 0,-3 0 1,-7 0 1,-20 18 2,25-27 2,-25 27 1,0 0 4,-23-11 1,23 11 2,-45 18-1,20-2 0,-2-3 0,7 5-2,20-18-1,-27 27-6,27-27-3,0 0-12,29 14-15,-29-14-33,41-20-59,-16 8 0,-25 12-4,29-29 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4.6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0F8169C-971F-412C-8855-82E58A0A082B}" emma:medium="tactile" emma:mode="ink">
          <msink:context xmlns:msink="http://schemas.microsoft.com/ink/2010/main" type="inkDrawing" rotatedBoundingBox="2301,13150 5233,11633 5336,11832 2405,13350" semanticType="callout" shapeName="Other">
            <msink:sourceLink direction="with" ref="{4DADFA3B-A305-40BB-AB96-5E5D13F34F61}"/>
          </msink:context>
        </emma:interpretation>
      </emma:emma>
    </inkml:annotationXML>
    <inkml:trace contextRef="#ctx0" brushRef="#br0">0 1608 68,'0'0'40,"11"-23"3,-11 23-1,0 0 3,23-32-11,-23 32 2,27-33-9,-4 12-3,4-10-8,16-3 0,8-7-2,17-6-1,7-10 2,13-4-3,0-7 4,9 5-5,0-5 2,5 5-3,-10 0-2,3 4-3,-4 3 0,3 6 0,-1 3-1,6-1 1,-2 1-1,5-1 0,4 3-1,3 2 1,-1 5-4,0 2 3,-4 6-6,-9 1 5,-7 9-4,-9 2 2,-11 2 0,-11 0-2,-10-4 2,-9-3-1,-2-2-1,-4-2-1,-5 0-2,-4-2-1,-1 2-2,-1 0-1,4 9-7,-10-5-9,15 16-17,-30 7-34,38-16-27,-15 23-2,-23-7 2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4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D6CD9BC-0658-46EB-B4E2-FD399DCC04D1}" emma:medium="tactile" emma:mode="ink">
          <msink:context xmlns:msink="http://schemas.microsoft.com/ink/2010/main" type="inkDrawing" rotatedBoundingBox="10257,8747 13114,7043 13245,7263 10387,8966" semanticType="callout" shapeName="Other">
            <msink:sourceLink direction="with" ref="{654AFDEB-625D-4B2A-B3AB-09765394C772}"/>
            <msink:sourceLink direction="with" ref="{0D647671-D05B-4070-AE60-AE8CAC8BE0AA}"/>
          </msink:context>
        </emma:interpretation>
      </emma:emma>
    </inkml:annotationXML>
    <inkml:trace contextRef="#ctx0" brushRef="#br0">-9 1642 1,'0'0'24,"-20"-5"48,20 5-1,0 0-43,25-18 4,9 3-3,6-12-1,21-5-2,2-16 2,16-1-4,10-17 3,14 1-4,1-16-2,9 1-4,9-5-4,7 1-2,2 1-3,7 1 0,-10-1-2,1 1 0,-2-1 4,-3 4-3,-11-3 3,-7 6-1,-7 1 0,-6 10-3,-7 6 1,-10 9-4,-10 12 1,-7 11-2,-10 11 1,-3 9-2,-10 7 0,0 7 1,-5 0-2,3 4 1,-4-2-1,-1 2 1,-4-4-3,0-2 2,-3-3-4,-22-2-2,34 0-7,-34 0-9,27-7-14,-27 7-24,25-18-46,-25 18-2,27-7-2,-27 7 2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4.01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8A3041B-275B-4D24-B6EC-C1FDCC9915A3}" emma:medium="tactile" emma:mode="ink">
          <msink:context xmlns:msink="http://schemas.microsoft.com/ink/2010/main" type="writingRegion" rotatedBoundingBox="6940,11040 9948,11335 9674,14141 6666,13847"/>
        </emma:interpretation>
      </emma:emma>
    </inkml:annotationXML>
    <inkml:traceGroup>
      <inkml:annotationXML>
        <emma:emma xmlns:emma="http://www.w3.org/2003/04/emma" version="1.0">
          <emma:interpretation id="{40EF66D3-2CD2-40D6-8320-2715633ACA15}" emma:medium="tactile" emma:mode="ink">
            <msink:context xmlns:msink="http://schemas.microsoft.com/ink/2010/main" type="paragraph" rotatedBoundingBox="7045,11051 9948,11335 9882,12015 6979,11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32F58A-15A2-4C78-A15D-D208D52BAF3F}" emma:medium="tactile" emma:mode="ink">
              <msink:context xmlns:msink="http://schemas.microsoft.com/ink/2010/main" type="line" rotatedBoundingBox="7045,11051 9948,11335 9882,12015 6979,11731">
                <msink:destinationLink direction="with" ref="{2F084C83-C534-4004-ABA0-9EC28C39E0B7}"/>
                <msink:destinationLink direction="with" ref="{F425F6E8-0592-4484-8AFE-ABBDA6054A7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6A4537D-D00B-4FDC-8B8C-63CCF2A0058F}" emma:medium="tactile" emma:mode="ink">
                <msink:context xmlns:msink="http://schemas.microsoft.com/ink/2010/main" type="inkWord" rotatedBoundingBox="7045,11055 8164,11165 8115,11673 6995,11563"/>
              </emma:interpretation>
              <emma:one-of disjunction-type="recognition" id="oneOf0">
                <emma:interpretation id="interp0" emma:lang="en-US" emma:confidence="0">
                  <emma:literal>nt3</emma:literal>
                </emma:interpretation>
                <emma:interpretation id="interp1" emma:lang="en-US" emma:confidence="0">
                  <emma:literal>*3</emma:literal>
                </emma:interpretation>
                <emma:interpretation id="interp2" emma:lang="en-US" emma:confidence="0">
                  <emma:literal>Nt3</emma:literal>
                </emma:interpretation>
                <emma:interpretation id="interp3" emma:lang="en-US" emma:confidence="0">
                  <emma:literal>neo</emma:literal>
                </emma:interpretation>
                <emma:interpretation id="interp4" emma:lang="en-US" emma:confidence="0">
                  <emma:literal>nth</emma:literal>
                </emma:interpretation>
              </emma:one-of>
            </emma:emma>
          </inkml:annotationXML>
          <inkml:trace contextRef="#ctx0" brushRef="#br0">3482 6358 26,'0'0'79,"0"0"0,0 0 2,0 0-41,0 0 1,0 0-11,21 10-5,3-12-5,7-4-2,7 1-1,4-5-6,4 2-1,2-1-3,-1 1-7,-3 1-10,-7 1-12,0 3-23,-11-1-45,-5 1-5,-4 2-2,-17 1-3</inkml:trace>
          <inkml:trace contextRef="#ctx0" brushRef="#br0" timeOffset="-298.5088">3782 6168 49,'-18'0'85,"18"0"-3,-16 17 1,16-17-39,-17 36-3,7-19-8,5 12-7,-6-5-2,6 6-8,-3-4-1,6 1-3,-2-3-5,2-2 0,2-3-5,3-3 0,2-1-4,-5-15-5,19 17-11,-19-17-13,31 2-30,-15-7-35,1-4-2,1-6-2,-7-4 1</inkml:trace>
          <inkml:trace contextRef="#ctx0" brushRef="#br0" timeOffset="956.9028">4117 6128 18,'1'-18'64,"-1"18"-4,23-14-25,-6 6-14,4 1-2,3 1-6,2 3 0,-1 1-4,3 2 1,-8 2-1,1 1 4,-3 2-1,-4 3 1,-14-8 0,24 17 2,-24-17-1,15 23 2,-15-23 0,0 25 0,0-25 2,-19 29-6,1-14 4,-1 1-6,-5-4 4,-2 3-7,-1-6 1,1 2-5,2-6 2,5 0-1,1-2-2,18-3 0,-19 0-3,19 0 2,0 0-2,19-3 1,-1 1-1,3 1 0,1 2-1,4 1-1,-2 1 3,0 4-2,-5 1 2,-1 3 0,-4 3 1,-1 2 0,-5 2 2,0 3 2,-5 1 0,0 0 2,-4 2 1,-1 0 1,-3-3 1,-1 1 1,-4-2-1,-1-3 1,-5-4-2,-2 0 1,-4-5-1,-5-3-1,-7-5-2,-1-4-2,-7-2 1,1-4-1,-4 1-1,2-4-2,-1-1-1,6 1-3,7 0-4,4 0-10,27 13-23,-19-16-66,19 16-5,19-16-3,-1 5-8</inkml:trace>
          <inkml:trace contextRef="#ctx0" brushRef="#br0" timeOffset="-635.357">3324 6094 13,'0'0'78,"0"0"-3,-15 23 5,12-7-41,-3 4 4,1 1-8,2 6-4,-4-3-4,9 5-5,-5-7 2,4 6-6,-4-11 4,6 6-6,-3-9-2,2 0-3,-2-14 2,5 20-6,-5-20 0,0 0 0,0 0-3,-4 14 0,4-14-2,0 0 1,0 0-3,-4-14 3,4 14-3,6-20 0,-3 4 0,2-4-1,3-4-2,3-2 4,0 0-4,2-1 3,0 0-3,0 3 2,0 2-1,0 6 2,-13 16 0,22-23-1,-22 23 0,22-11 0,-22 11 1,24 0 0,-8 3-1,-1 4 1,1 1 0,-16-8 1,27 22-1,-16-6 1,1 2 3,-4 1-4,-4 2 4,0 1-4,-3-1 4,1 1-6,-4 1 8,2-1-7,-3-3 2,3-1 1,-3-2-1,3-2-1,0-14-2,-3 24-4,3-24-9,0 0-11,11 21-18,-11-21-33,0 0-30,21-13 1,-21 13-3</inkml:trace>
        </inkml:traceGroup>
        <inkml:traceGroup>
          <inkml:annotationXML>
            <emma:emma xmlns:emma="http://www.w3.org/2003/04/emma" version="1.0">
              <emma:interpretation id="{EAC76045-1DA5-4363-AAAD-18091675E5D2}" emma:medium="tactile" emma:mode="ink">
                <msink:context xmlns:msink="http://schemas.microsoft.com/ink/2010/main" type="inkWord" rotatedBoundingBox="9653,11306 9948,11335 9882,12015 9587,11986"/>
              </emma:interpretation>
              <emma:one-of disjunction-type="recognition" id="oneOf1">
                <emma:interpretation id="interp5" emma:lang="en-US" emma:confidence="0.5">
                  <emma:literal>,</emma:literal>
                </emma:interpretation>
                <emma:interpretation id="interp6" emma:lang="en-US" emma:confidence="0">
                  <emma:literal>)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&gt;</emma:literal>
                </emma:interpretation>
              </emma:one-of>
            </emma:emma>
          </inkml:annotationXML>
          <inkml:trace contextRef="#ctx0" brushRef="#br0" timeOffset="-144145.6789">9649 6846 1,'27'-16'0,"-13"-16"0,17 17 19,-3-8-4,-6 3 4,3-1 10,-5 6 2,-20 15 4,27-23 4,-27 23 6,0 0-2,0 0-3,-22 11-4,2 10-3,-10-6-3,3 12-1,-5-6-6,8 10-1,-4-8-6,15 4-2,13-27-4,-18 32-1,18-32-5,22 7-1,3-12-1,7-9-4,2-4 1,6-6-3,1-4 1,0-1-1,-7 0 1,-7 2-1,-9 4 3,-18 23 1,2-29 2,-2 29 2,-36 0 0,7 11 2,-3 0 1,3 7 1,1-4-1,6 4 0,22-18-2,-16 20 2,16-20-4,32 3-3,-1-8-8,8-9-17,10 12-37,1-7-57,-14 0 0,-6 9-5,-30 0 3</inkml:trace>
        </inkml:traceGroup>
      </inkml:traceGroup>
    </inkml:traceGroup>
    <inkml:traceGroup>
      <inkml:annotationXML>
        <emma:emma xmlns:emma="http://www.w3.org/2003/04/emma" version="1.0">
          <emma:interpretation id="{9A2BC650-77E5-498A-A356-46AE25972D39}" emma:medium="tactile" emma:mode="ink">
            <msink:context xmlns:msink="http://schemas.microsoft.com/ink/2010/main" type="paragraph" rotatedBoundingBox="6834,12073 7201,12073 7201,12901 6834,12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4224CA-B181-477B-AA59-670E124CC1C7}" emma:medium="tactile" emma:mode="ink">
              <msink:context xmlns:msink="http://schemas.microsoft.com/ink/2010/main" type="inkBullet" rotatedBoundingBox="7142,12026 7290,12839 6877,12915 6728,12102"/>
            </emma:interpretation>
            <emma:one-of disjunction-type="recognition" id="oneOf2">
              <emma:interpretation id="interp10" emma:lang="en-US" emma:confidence="0">
                <emma:literal>☺</emma:literal>
              </emma:interpretation>
              <emma:interpretation id="interp11" emma:lang="en-US" emma:confidence="0">
                <emma:literal>¥</emma:literal>
              </emma:interpretation>
              <emma:interpretation id="interp12" emma:lang="en-US" emma:confidence="0">
                <emma:literal>:</emma:literal>
              </emma:interpretation>
              <emma:interpretation id="interp13" emma:lang="en-US" emma:confidence="0">
                <emma:literal>i</emma:literal>
              </emma:interpretation>
              <emma:interpretation id="interp14" emma:lang="en-US" emma:confidence="0">
                <emma:literal>i:</emma:literal>
              </emma:interpretation>
            </emma:one-of>
          </emma:emma>
        </inkml:annotationXML>
        <inkml:trace contextRef="#ctx0" brushRef="#br0" timeOffset="9345.3189">3157 7114 33,'10'-22'27,"-10"22"8,0-24 2,-2 8 2,2 16 1,-11-24 0,11 24-2,-18-15-3,18 15-4,-17-1-9,17 1-2,-15 11-8,15-11 0,-5 17-8,5-17-2,5 16 0,-5-16-3,0 0 2,21 8-1,-21-8 2,19-6-4,-19 6 4,16-19-1,-16 19 0,8-24 1,-8 24-4,0-18-2,0 18-5,0 0-7,-14-5-25,14 5-47,-11 16-3,12-1-2,-1-15 3</inkml:trace>
        <inkml:trace contextRef="#ctx0" brushRef="#br0" timeOffset="9752.6455">3186 7501 29,'-7'19'82,"7"-19"3,0 0-11,2 14-34,-2-14 3,0 0-8,0 0-4,0 0-5,0 0-3,0 0-2,0 0-3,0 0-1,0 0-4,0 0-1,-16-16-2,16 16 1,-16 4-2,16-4 1,-19 14-2,19-14 0,-18 19-2,18-19 0,-14 16-3,14-16-1,0 0 0,0 0-4,0 0-6,0 0-9,0 0-14,0 0-23,27-13-44,-27 13-16,24-16-2,-24 16 3</inkml:trace>
        <inkml:trace contextRef="#ctx0" brushRef="#br0" timeOffset="8051.0144">3384 7790 130,'0'0'101,"-24"-24"-7,11 10 0,0-2-60,13 16-8,-10-16-22,10 16-23,16-2-43,2 8-30,0 2-2,4 0-6</inkml:trace>
        <inkml:trace contextRef="#ctx0" brushRef="#br0" timeOffset="7847.7429">3389 7552 24,'0'0'75,"-2"27"-2,2-27 1,0 16-38,0-16-3,3 16-14,-3-16-13,0 0-18,18 19-26,-18-19-30,13 15-6,-13-15 0,8 16 1</inkml:trace>
        <inkml:trace contextRef="#ctx0" brushRef="#br0" timeOffset="7644.6049">3445 7202 95,'0'0'84,"0"0"1,0 0-7,-5-15-43,5 15-9,0 0-11,3 18-9,-3-18-8,5 18-11,-5-18-19,9 22-28,-9-22-23,8 22 0,-8-22-6</inkml:trace>
        <inkml:trace contextRef="#ctx0" brushRef="#br0" timeOffset="23857.8021">4007 8249 75,'18'-16'89,"-18"16"1,0 0 5,0 0-42,0 0-4,-4 25-11,-7-9-7,5 8-3,-10-3-3,5 8-4,-5 0-6,5 1 0,-4 0-5,4-1 0,1-2-4,4-3 0,0 0-4,2-3 1,1-3 0,2-4-2,1-14 1,0 18-4,0-18-3,0 0-7,20-4-10,-10-12-15,11 8-22,-12-14-36,12 4-17,-10-9-1,2 3 3</inkml:trace>
      </inkml:traceGroup>
    </inkml:traceGroup>
    <inkml:traceGroup>
      <inkml:annotationXML>
        <emma:emma xmlns:emma="http://www.w3.org/2003/04/emma" version="1.0">
          <emma:interpretation id="{EFE3D757-B596-42E6-AB3A-2DCC93B72830}" emma:medium="tactile" emma:mode="ink">
            <msink:context xmlns:msink="http://schemas.microsoft.com/ink/2010/main" type="paragraph" rotatedBoundingBox="7101,13124 9599,13124 9599,14092 7101,14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73A1CD-2A58-4D40-BB95-E1B78F2327BB}" emma:medium="tactile" emma:mode="ink">
              <msink:context xmlns:msink="http://schemas.microsoft.com/ink/2010/main" type="line" rotatedBoundingBox="7101,13124 9599,13124 9599,14092 7101,14092">
                <msink:destinationLink direction="with" ref="{CF6519E0-D67B-4643-A510-E6101A7049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7A20062-76A7-4BE1-9252-115529685A6C}" emma:medium="tactile" emma:mode="ink">
                <msink:context xmlns:msink="http://schemas.microsoft.com/ink/2010/main" type="inkWord" rotatedBoundingBox="7212,12966 9657,13398 9524,14154 7078,13722"/>
              </emma:interpretation>
              <emma:one-of disjunction-type="recognition" id="oneOf3">
                <emma:interpretation id="interp15" emma:lang="en-US" emma:confidence="0">
                  <emma:literal>nary,</emma:literal>
                </emma:interpretation>
                <emma:interpretation id="interp16" emma:lang="en-US" emma:confidence="0">
                  <emma:literal>natty,</emma:literal>
                </emma:interpretation>
                <emma:interpretation id="interp17" emma:lang="en-US" emma:confidence="0">
                  <emma:literal>narks,</emma:literal>
                </emma:interpretation>
                <emma:interpretation id="interp18" emma:lang="en-US" emma:confidence="0">
                  <emma:literal>ntk</emma:literal>
                </emma:interpretation>
                <emma:interpretation id="interp19" emma:lang="en-US" emma:confidence="0">
                  <emma:literal>nay,</emma:literal>
                </emma:interpretation>
              </emma:one-of>
            </emma:emma>
          </inkml:annotationXML>
          <inkml:trace contextRef="#ctx0" brushRef="#br0" timeOffset="10052.7615">3155 7812 40,'0'0'87,"-16"8"6,16-8-12,0 0-24,0 0-4,0 0-11,0 0-8,0 0-7,0 0-7,0 0-5,0 0-10,9-17-13,-9 17-29,0 0-68,0 0-4,16-16-6,-16 16-2</inkml:trace>
          <inkml:trace contextRef="#ctx0" brushRef="#br0" timeOffset="23464.9233">3449 8196 69,'0'0'84,"0"0"4,-16 3 0,16-3-35,-11 21-8,8-2-9,-3 2-6,2 8-2,-2-4-5,3 7-1,-4-3-3,6 5-1,-6-6-2,4 1-2,-2-8-1,2 0-2,0-7 0,0 0-2,3-14-1,0 0-2,0 0-2,0 0 0,-3-17-2,6-4-1,3-3 1,2-5-2,3-3 0,4-1-1,-1 1 1,4-2-1,1 4 2,0 3-1,2 3-1,-2 3 0,2 3 1,1 6-1,-1 2 1,-2 5 0,0 4-1,0 5 0,-1 4 1,-2 4-1,-3 5 0,-2 4 2,-3 3-2,0 1 2,-5 3-1,-1-3 1,-4 2-1,-1 1 2,-2-3-1,0 1 1,-3-6 0,2 1 1,0-3-1,1-1 0,5-17 0,-11 24-1,11-24-2,-10 15-1,10-15-4,0 0-4,0 0-10,0 0-13,0 0-24,0 0-50,14-11-9,-4-5-2,8 3 1</inkml:trace>
          <inkml:trace contextRef="#ctx0" brushRef="#br0" timeOffset="24156.4053">3713 8413 69,'-18'2'86,"4"-2"4,14 0 2,-14-5-34,14 5-9,0 0-11,25-1-8,-6-4-4,9 3-4,2-1-3,5 5-5,3-7-2,2 5-5,-1-2-2,1 1-2,-5-3-1,-2 1-3,-2 0-2,-6-3-3,-2 7-7,-9-7-9,1 7-15,-15-1-27,0 0-42,0 0-1,16 0 0,-16 0 2</inkml:trace>
          <inkml:trace contextRef="#ctx0" brushRef="#br0" timeOffset="24706.7984">4370 8043 48,'0'0'95,"0"0"-1,0 0 2,-16 17-32,5-1-19,7 11-8,-5-3-10,6 10-6,-7-4-6,5 4-3,-3-1-4,4 1 0,-4-4-4,1-1-1,-1-2-2,2-3-1,-1 0-3,-1-3 1,2-2-2,-4-3 1,1 3-2,-2-3 2,-1 0-1,12-16 3,-20 21 2,20-21 2,-15 13 2,15-13 3,0 0 0,0 0 1,0-21 1,0 21 0,18-30-2,-5 9-1,-1-2 0,6 4-3,-2-3-1,3 3-1,0 0-1,4 1-1,-4 0 1,2 4-3,1 1 0,0-3-3,2 3-2,-1-3-4,1 7-6,-5-6-7,7 8-8,-11-6-10,9 8-15,-24 5-21,21-10-24,-21 10 2,0 0 4</inkml:trace>
          <inkml:trace contextRef="#ctx0" brushRef="#br0" timeOffset="25097.4447">4232 8399 21,'0'0'80,"-17"2"5,17-2 4,0 0-25,0 0-9,0 0-8,0 0-9,22-7-7,-22 7-4,35 0-7,-17 5-5,6 3-5,-3 3-1,-1 2-4,0 4 0,-1 1-1,-5 3-1,-1 1-1,-2-1 0,-1 1 0,-2-4 0,-2 0 0,1-2-1,-7-16-1,12 22-6,-12-22-4,18 11-16,-18-11-30,21-5-51,-21 5-4,22-14-2,-22 14-4</inkml:trace>
          <inkml:trace contextRef="#ctx0" brushRef="#br0" timeOffset="22430.831">5570 8482 9,'0'0'72,"0"0"4,0 0-3,3 21-32,-3-21-11,29 22-4,-10-12-7,7 4-2,-1-4-2,4 1 0,-3-5 0,1 2 0,-5-3 1,1 2-1,-6-4 1,1 5-1,-18-8 1,22 17 0,-22-17 0,7 27 1,-12-9 1,-3 4 0,-8-1-2,-2 5 2,-6-4-4,0 4 2,-4-4-1,0 2-2,-2-3-2,1 1 0,0-3 0,2 1-7,-3-1 5,3 0-8,1-3 2,4-2-4,1-1 4,5-5-7,16-8 1,-22 8-5,22-8-11,0 0-17,0 0-45,12-27-40,-12 27-5,12-34 3,-9 17-7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6.8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03289AF-39EE-49E6-A3A7-0D3F8D37A990}" emma:medium="tactile" emma:mode="ink">
          <msink:context xmlns:msink="http://schemas.microsoft.com/ink/2010/main" type="writingRegion" rotatedBoundingBox="5022,11536 5397,11536 5397,12229 5022,12229"/>
        </emma:interpretation>
      </emma:emma>
    </inkml:annotationXML>
    <inkml:traceGroup>
      <inkml:annotationXML>
        <emma:emma xmlns:emma="http://www.w3.org/2003/04/emma" version="1.0">
          <emma:interpretation id="{90F35839-3C47-4BEF-B82F-97512B9458D5}" emma:medium="tactile" emma:mode="ink">
            <msink:context xmlns:msink="http://schemas.microsoft.com/ink/2010/main" type="paragraph" rotatedBoundingBox="5022,11536 5397,11536 5397,12229 5022,12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7E1BB5-404E-4B5A-B943-84A67BF2052B}" emma:medium="tactile" emma:mode="ink">
              <msink:context xmlns:msink="http://schemas.microsoft.com/ink/2010/main" type="line" rotatedBoundingBox="5022,11536 5397,11536 5397,12229 5022,12229"/>
            </emma:interpretation>
          </emma:emma>
        </inkml:annotationXML>
        <inkml:traceGroup>
          <inkml:annotationXML>
            <emma:emma xmlns:emma="http://www.w3.org/2003/04/emma" version="1.0">
              <emma:interpretation id="{C7C8360E-9205-41E3-BCE8-BD4FC751D22A}" emma:medium="tactile" emma:mode="ink">
                <msink:context xmlns:msink="http://schemas.microsoft.com/ink/2010/main" type="inkWord" rotatedBoundingBox="5022,11536 5397,11536 5397,12229 5022,12229">
                  <msink:destinationLink direction="with" ref="{740658FE-36E7-461A-8083-B20F5047DEE2}"/>
                </msink:context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&gt;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1318 6455 1,'-7'27'29,"7"-27"57,-20 43-1,15-18-41,5-5-8,12 3-3,-12-23-6,31 29-11,-8-20-6,9 0-3,1-4-2,4 2-3,5-1-3,-1 6 1,-3 3-1,-4 6 0,-7 8 0,-8 7 2,-13 0 3,-8 5 2,-9 4 3,-10-2-3,-1-4 3,-8-1-3,3-6 1,0-5-7,5 0-8,-1-9-21,23-18-36,-11 31-31,11-31-3,0 0-3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7:15.7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7556C4-1192-409E-BDF4-468A5863E678}" emma:medium="tactile" emma:mode="ink">
          <msink:context xmlns:msink="http://schemas.microsoft.com/ink/2010/main" type="writingRegion" rotatedBoundingBox="20053,15015 23642,14803 23707,15897 20118,16109"/>
        </emma:interpretation>
      </emma:emma>
    </inkml:annotationXML>
    <inkml:traceGroup>
      <inkml:annotationXML>
        <emma:emma xmlns:emma="http://www.w3.org/2003/04/emma" version="1.0">
          <emma:interpretation id="{2B86E02B-E457-42B9-BF66-10A16283D1B9}" emma:medium="tactile" emma:mode="ink">
            <msink:context xmlns:msink="http://schemas.microsoft.com/ink/2010/main" type="paragraph" rotatedBoundingBox="20053,15015 23642,14803 23707,15897 20118,16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1DD21-656B-477D-9CD8-498E603CA6CB}" emma:medium="tactile" emma:mode="ink">
              <msink:context xmlns:msink="http://schemas.microsoft.com/ink/2010/main" type="line" rotatedBoundingBox="20053,15015 23642,14803 23707,15897 20118,16109"/>
            </emma:interpretation>
          </emma:emma>
        </inkml:annotationXML>
        <inkml:traceGroup>
          <inkml:annotationXML>
            <emma:emma xmlns:emma="http://www.w3.org/2003/04/emma" version="1.0">
              <emma:interpretation id="{982E2F97-5B64-4CBC-B167-2C488FA47C30}" emma:medium="tactile" emma:mode="ink">
                <msink:context xmlns:msink="http://schemas.microsoft.com/ink/2010/main" type="inkWord" rotatedBoundingBox="20053,15015 23642,14803 23707,15897 20118,16109"/>
              </emma:interpretation>
              <emma:one-of disjunction-type="recognition" id="oneOf0">
                <emma:interpretation id="interp0" emma:lang="en-US" emma:confidence="1">
                  <emma:literal>non-shortest</emma:literal>
                </emma:interpretation>
                <emma:interpretation id="interp1" emma:lang="en-US" emma:confidence="0">
                  <emma:literal>iron-shortest</emma:literal>
                </emma:interpretation>
                <emma:interpretation id="interp2" emma:lang="en-US" emma:confidence="0">
                  <emma:literal>noon-shortest</emma:literal>
                </emma:interpretation>
                <emma:interpretation id="interp3" emma:lang="en-US" emma:confidence="0">
                  <emma:literal>nom-shortest</emma:literal>
                </emma:interpretation>
                <emma:interpretation id="interp4" emma:lang="en-US" emma:confidence="0">
                  <emma:literal>nor-shortest</emma:literal>
                </emma:interpretation>
              </emma:one-of>
            </emma:emma>
          </inkml:annotationXML>
          <inkml:trace contextRef="#ctx0" brushRef="#br0">5 66 1,'0'0'50,"-5"-18"13,5 18-2,0 0-25,0 0-6,0 0 1,0 0-9,0 0 0,0 0-3,7 25 3,-7-25-2,8 33 0,-8-16-1,4 7 0,-8 1 1,6 5-6,-4-3 3,0 6-6,0-4 2,2 2-5,-2-4 3,4 1-6,-2-6-2,2-5 1,-2-17 0,2 25 0,-2-25-1,0 0 0,0 0 0,4-23-2,-2 0 2,2-10 2,-2-4-8,1-3 4,3-2-5,2-1 3,0 5-3,-1 3 4,3 3-4,-1 7 0,3 3 5,0 5-2,-12 17 0,26-23 1,-26 23 0,31-8 0,-13 8 0,-1 4 0,-17-4-1,31 17 2,-31-17-1,25 29 1,-16-11-1,-1-1 0,-6 2 1,2 0-1,-2 5 1,-2-1 3,-2 2 2,-2 0-6,4-2 6,-4 2-7,2-2 5,-2-4-8,4-19-3,-4 27-13,4-27-8,0 0-13,8 17-26,-8-17-23,0 0-5,23-21 5,-23 21 3</inkml:trace>
          <inkml:trace contextRef="#ctx0" brushRef="#br0" timeOffset="450.8427">534 25 57,'-19'-2'70,"19"2"-1,-27 22 0,12-5-41,1 8-2,1 2-4,5 4-6,1 1-2,7 1-6,0-4 3,5 0-3,1-6 3,4 0-5,-10-23 0,21 29-3,-21-29 1,23 7 1,-23-7-2,27-13 3,-27 13-8,23-38 6,-12 9-6,-3-6 2,-2-2-1,-2-3 4,-6 0-2,-4 5 2,-4 0 5,-5 8-3,-2 6 3,-1 10 0,-3 3-2,2 8-1,0 8-2,2 3-5,5 7-7,12-18-6,-17 38-15,17-38-23,0 35-29,0-35-6,19 23 4,-19-23-5</inkml:trace>
          <inkml:trace contextRef="#ctx0" brushRef="#br0" timeOffset="972.9388">702 75 105,'-8'25'75,"0"8"0,3 4-6,-3-1-51,8 6-3,0-5-2,4 3-6,-4-5 4,4 0-3,-2-10-2,-2-8 3,0-17-3,0 0 2,0 0-3,0-25 1,3-10-8,1-7 3,4-8-5,2-4 3,-1-4-3,3 5 3,-1 3-2,3 7 0,-1 11 3,1 8 0,-14 24-1,27-15 2,-27 15-1,25 27 1,-14-2 1,1 6 3,-5 7 5,1 3 0,-4-1 3,0 4-3,-4-7 3,2 1-4,-4-3 3,2-2-5,-2-10-2,-2 0-4,2-6 0,2-17-7,-4 21-10,4-21-17,0 0-35,0 0-19,16-21-6,-7-2 2</inkml:trace>
          <inkml:trace contextRef="#ctx0" brushRef="#br0" timeOffset="1254.2007">1004 179 93,'0'0'82,"-18"-4"-5,18 4 0,0 0-55,0 0 0,0 0-7,24-13-11,-24 13 0,28 0-3,-10 2-6,-18-2-8,31 2-18,-31-2-31,25 2-14,-25-2-3,23-4 0</inkml:trace>
          <inkml:trace contextRef="#ctx0" brushRef="#br0" timeOffset="1791.5763">1414-150 110,'0'0'82,"-20"-19"-3,20 19-2,-25 6-58,25-6 2,-21 19-12,21-19-3,-15 31-2,15-31-1,-10 34 0,10-34-1,-2 33 0,2-16-2,0-17 2,10 33-2,-10-33 0,23 33-1,-10-16 2,3 1-1,1 1 0,0 2 1,-1 0 1,1 6 7,-3 4-4,-5-2 8,-1 5-5,-8-3 8,0 4-4,-10-5 5,3 1-6,-9-10-1,5-1 0,-7-7-3,18-13-2,-30 8-1,30-8-2,-33-14-1,33 14-3,-33-32-6,14 1-7,7 4-18,-5-13-12,9 5-46,3-7-3,7-1-4,-1-3 2</inkml:trace>
          <inkml:trace contextRef="#ctx0" brushRef="#br0" timeOffset="2326.6948">1700-571 99,'6'19'81,"-6"2"-3,-2 16-2,-2 13-55,-2 11-1,5 11-4,-5 5-8,0 5 2,-2 1 4,1 4-4,-7-7 6,3-1-5,-5-11 5,1-3-4,-1-11 4,3-6-6,-2-13-2,5-10-2,10-25 0,0 0-3,0 0 0,-8-39-1,20-9-7,1-6 4,5-7-7,1-5 7,2 3-7,-2 5 5,0 12-5,1 9 3,-1 14 3,-2 12-1,-17 11 2,31 11-2,-16 10 2,-3 10 0,-2 6 7,-5 7-3,-1 2 4,-6 0-5,-2 0 5,-1 1-4,-3-5 4,0-4-6,1-5-2,1-8-11,6 2-10,0-27-26,7 17-43,-7-17 0,24-17-5,-9-6 1</inkml:trace>
          <inkml:trace contextRef="#ctx0" brushRef="#br0" timeOffset="2741.359">1970 98 87,'-20'18'79,"9"7"3,-3 0-6,7 2-59,1 9-8,4-1 5,4-2-13,9 1 5,1-3-4,3-8 0,6-4-1,-1-11 1,3-6 1,0-12-1,0-11 2,-2-8-6,0-5 7,-7-9-6,-3-1 6,-7-4-5,-6 2 5,-7 4-3,-3 7 3,-7 10 1,-6 9-2,-4 13 1,0 8-2,0 11 1,0 7 0,6 8-1,0 1-1,8 3-2,1-4-14,11 1-16,1-7-34,7-7-16,-5-18-4,25 11 0</inkml:trace>
          <inkml:trace contextRef="#ctx0" brushRef="#br0" timeOffset="3100.7146">2218 198 124,'-8'33'86,"0"0"0,1-2-4,-5-4-57,10 3-4,-2-12-6,6 1-3,-2-19 0,0 0 1,0 0 0,0 0 2,8-42-7,0 11 6,-3-10-8,7 1 4,1-6-7,3 4 5,-1 1-9,4 8 4,1 6-3,-1 4-6,0 10-8,0-2-10,8 15-14,-9-10-24,12 8-32,-5-6-6,4-1 4,-4-7 0</inkml:trace>
          <inkml:trace contextRef="#ctx0" brushRef="#br0" timeOffset="3693.6282">2297-121 139,'-20'-25'101,"20"6"-2,14 0-2,5-1-64,14 7-12,11-1-5,10-3-10,7 0-2,5 0-3,-1-1-4,-3-1-7,-4 2-8,-8-6-18,-2 5-39,-12-1-19,-5 0-2,-10 3-2</inkml:trace>
          <inkml:trace contextRef="#ctx0" brushRef="#br0" timeOffset="3412.3622">2695-610 168,'-14'20'93,"1"5"2,-2 17-29,-3 8-34,7 17-5,-1 3-13,6 5 0,-1 2-7,5 2 1,-2-4-4,6-4 2,-2-6 2,4-5-5,-2-10 3,1-6-9,5-5-1,-2-13-15,7-1-8,-13-25-36,18 10-34,-18-10-3,23-33-2,-16 6 2</inkml:trace>
          <inkml:trace contextRef="#ctx0" brushRef="#br0" timeOffset="4131.1915">2733 154 61,'0'0'89,"0"0"-6,0 0 2,20 8-37,-1-12-34,2-4-2,8-3-6,-2-6-4,2-3 0,-4-3-1,-4-2 0,-8 0 1,-1-2-1,-8 4 1,-6 2 0,2 21 2,-23-21 0,3 25 3,-3 11 0,-4 6 2,-1 10 1,-1 4 0,4 7 1,2 0 4,1 3-5,5-5 4,7-2-8,5-3 4,7-2-7,3-6 4,9-4-10,5-6-6,4-7-8,10-3-12,0-12-18,11-5-32,-4-11-16,4-6-1,-1-8 4</inkml:trace>
          <inkml:trace contextRef="#ctx0" brushRef="#br0" timeOffset="4516.1676">3203-38 71,'0'0'83,"0"0"3,-29-2-1,29 2-36,-33 19-12,33-19-12,-23 25-10,15-8-6,8-17-4,-7 31-5,7-31-4,9 29-4,-9-29-3,29 29 0,-8-14-1,-1-3 1,3 1 0,-4 1 4,2 3 6,-6 0 0,-1 3 8,-6 3 0,-6-2 10,-1 8-4,-8-6 8,-1 6-2,-9-8 2,5 4-1,-9-8-3,6 1-1,-5-9-4,1-3-3,0-4-5,-2-6-3,3-8-4,-1-7-13,8-2-16,-9-14-40,19 3-28,-1-9-2,5 3-2,7-3-1</inkml:trace>
          <inkml:trace contextRef="#ctx0" brushRef="#br0" timeOffset="34177.6114">3237-127 42,'0'0'25,"0"0"-2,-21 6-3,21-6-2,0 0-3,0 0-2,0 0-1,0 0-1,25 2-2,-25-2-1,27 0 0,-27 0-1,35 4-2,-16-2-1,4 0-2,-2 0 0,2 0-2,2 0 0,0-1-1,2-2 2,-2-1-2,-2-2 3,-5-2 2,-18 6 0,29-15 1,-29 15 0,0 0 2,19-24-2,-19 24 2,0 0-3,-4-21 1,4 21-1,0 0-1,-17-13 0,17 13 0,-20-4 0,20 4-1,-28-2 3,28 2-2,-35 0 2,16 0-1,-4 2 1,-2 0-1,0 4-1,0-2 1,0 1-2,0 3-1,7-2-1,1 0 0,17-6-1,-23 11 1,23-11 0,0 0-1,0 0 0,-16 19-1,16-19 2,0 0-2,0 0 0,8 18-2,-8-18 0,0 0-2,25 13-2,-8-9-2,1-2-5,9 2-7,-4-4-21,2-2-32,9 8-4,-11-14 30</inkml:trace>
          <inkml:trace contextRef="#ctx0" brushRef="#br0" timeOffset="4828.6835">3398-314 147,'2'27'94,"-2"5"0,0 9-6,2 9-72,-2 4-3,6 9-1,-2-1-4,-4-1-5,-2-1 3,-2 0-5,-4-10 4,1-2-5,-3-6 0,-1-7-10,5-8-12,6-27-25,-12 19-45,12-19 1,2-19-4,-2-6-3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51:07.23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192142-846F-4DEB-A414-AB05F7F80A82}" emma:medium="tactile" emma:mode="ink">
          <msink:context xmlns:msink="http://schemas.microsoft.com/ink/2010/main" type="inkDrawing" rotatedBoundingBox="15924,14246 16647,6267 17925,6383 17201,14362" hotPoints="17327,8740 17318,12343 16211,15771 16219,12168" semanticType="enclosure" shapeName="Ellipse"/>
        </emma:interpretation>
      </emma:emma>
    </inkml:annotationXML>
    <inkml:trace contextRef="#ctx0" brushRef="#br0">920 0 1,'4'36'20,"-6"-15"-4,2 5 2,-2 4-2,-2-2 3,0-1-3,0 1 4,-4 0 0,0-3 0,0 3 1,-1 2-2,1-1-3,-2 5-4,2 2 0,-2-3-1,2 7-1,0 2-3,-2 3 2,2-5 0,-4 5 0,3-1 2,-3-1-1,0-1-2,0-3-3,0 1 2,0-3-2,0 1 1,0 0-1,3-1 1,-1 5-1,0-1 1,0 3 0,0 1-1,2 1 0,-2 1-3,2 3 2,-2-5-2,4 3 2,0-5-2,1 1 0,-1-4 0,0 3 0,2-5 1,0 5 1,-4-1 0,2 3-1,-2 9 1,0 1 1,0 4 1,0 3 0,4 1-3,2 0 2,0-1-3,4-1 3,2-5-4,2-1 3,-2 0-2,2 3-1,-4-3 2,2 3-2,-4-1 2,-2 2-2,-4 1 3,-2 1-4,-2 0 3,-2 3 1,-1-5-1,1 4 2,-2-1-3,4 1 2,0-4-3,4 3 3,2-3-5,2 0 4,2 1-1,2-1-2,-2 0 2,4 1-2,-2-1 3,0-3-3,-2 1 4,0-2-4,-4-1 1,-2 3 2,-2-1-1,-4 1 1,1 2-1,-1 3 2,-2-1-1,0 0-1,2-1-1,0-3 2,4-1-3,0-1 3,0-4-3,4 1-1,1-1 0,-1-1 1,2-1 1,-2 1-2,0 1 3,-2 1-5,0-3 4,-2 5 1,-4-1 0,0 4 2,-2 1-2,-2-1 1,1 0 0,-1 3 2,0-3-3,2 3 2,2-7-3,0-2 2,2 3-2,3-3 1,-3 3-1,2-3-4,-4 1 4,2 3-4,-2-2 5,0 5-6,0-3 6,-1 3-5,3-1 3,0 0 2,2-3-1,2-3 1,4 1-2,0-1 1,4 1-2,0-3 2,4-3-1,0-1 1,0 3-2,2-3 3,-2 3-1,-2-1 1,1 1-1,-3 1-6,-2 1 5,-2 3-5,0-2 6,0 3-7,1-5 6,-1-1-6,0 1 6,4-5 1,0-5-2,3-1 2,-1-4-2,4-3 1,2-1-1,0-2 1,0-3-1,2 1 2,2 0-2,-2-2 2,3-1-2,-1 1 2,0 0-1,2 2 1,0-3-1,2 3 0,-3-2 0,5 0 0,-2-3 1,2-1-1,0-2 0,-3-4 0,3 0-1,-20-14 1,32 17-1,-32-17 1,30 6-1,-30-6 0,25 6 1,-25-6 0,28-2 0,-28 2-1,34-6 1,-15 2-1,5-2 1,2-5-1,2-1 1,-1-4-1,3-2 0,-2-6 0,-1-3-1,1-5 1,-6-6-1,2-7 1,-7-3 1,1-11-2,0-6 2,0-7-2,-2-3 2,-1-4 4,3-6-3,-2-4 3,4-6-2,-2 0 0,3-4 0,-1-6 1,2-2-2,-2 1-4,0 3 3,-5 2-3,1 6 2,-6 0 3,2 6-3,-2 6 4,-2-1-3,2 1 3,0-2-3,1 0 3,5-2-2,0 2-2,0 0 3,4 4-4,0 4 4,-1 3-4,3 5 4,0 2-4,-2 2 3,1 1 2,-3-1-3,0 0 2,-2 1-2,0-3 2,-4 0-2,-1-4 4,-1-1-4,-2 1 0,0 0 1,0-4-3,0-1 4,2-1-4,-2 0 3,4 2-3,-4 0 0,0 2 2,-1-3-3,-1-1 2,0 0-3,0 0 4,-4-2-5,0-4 4,0-3 2,-4-1-2,2-2 1,-4 0-2,0-2 2,-2 0 2,0 0-3,0 4 2,3 2-3,-3 2 2,0 4-1,2 2 1,-2 7 0,2 3-2,-2 2 3,0 2-3,-2-1 2,-2 5-1,2-3 1,-2 1-1,2 0 1,2-5 1,1 3 0,3-2 0,0 2 0,4-1 1,0 3 0,0 2 0,-1 3-2,-2 7 1,-5-1-1,-4 5-1,-6 1 1,-6 3-1,-6-1 2,-1 2 0,-5 1 0,-2 1-1,1 1 0,1 1 0,3 0 0,3 1 1,6-1-2,4-1-1,2 1 1,7-2 2,1 1-2,2 1 3,2 3-4,0 1 3,0 6-3,-2 4 4,2 3-4,-6 1 2,10 18-5,-24-24 1,24 24-3,-35-14-2,13 12-4,-4-6-8,4 10-13,-7-8-26,5 0-44,4 6-5,-8-7 3,1 14 19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24:04.45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4CB70A-EACB-49D3-8FDD-98CBC77F9B89}" emma:medium="tactile" emma:mode="ink">
          <msink:context xmlns:msink="http://schemas.microsoft.com/ink/2010/main" type="writingRegion" rotatedBoundingBox="2407,16357 15307,16795 15264,18079 2363,17641"/>
        </emma:interpretation>
      </emma:emma>
    </inkml:annotationXML>
    <inkml:traceGroup>
      <inkml:annotationXML>
        <emma:emma xmlns:emma="http://www.w3.org/2003/04/emma" version="1.0">
          <emma:interpretation id="{A5690682-096B-4D78-8DB9-DB83CF5690CD}" emma:medium="tactile" emma:mode="ink">
            <msink:context xmlns:msink="http://schemas.microsoft.com/ink/2010/main" type="paragraph" rotatedBoundingBox="2407,16357 15307,16795 15264,18079 2363,17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D2E3F9-B69C-4DD4-8EDA-8AAC6065A47C}" emma:medium="tactile" emma:mode="ink">
              <msink:context xmlns:msink="http://schemas.microsoft.com/ink/2010/main" type="line" rotatedBoundingBox="2407,16357 15307,16795 15264,18079 2363,17641"/>
            </emma:interpretation>
          </emma:emma>
        </inkml:annotationXML>
        <inkml:traceGroup>
          <inkml:annotationXML>
            <emma:emma xmlns:emma="http://www.w3.org/2003/04/emma" version="1.0">
              <emma:interpretation id="{632AE122-FF89-4F1E-AC23-0A3369F5C673}" emma:medium="tactile" emma:mode="ink">
                <msink:context xmlns:msink="http://schemas.microsoft.com/ink/2010/main" type="inkWord" rotatedBoundingBox="2395,16707 3032,16729 3001,17663 2363,17641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to</emma:literal>
                </emma:interpretation>
                <emma:interpretation id="interp3" emma:lang="en-US" emma:confidence="0">
                  <emma:literal>Kg</emma:literal>
                </emma:interpretation>
                <emma:interpretation id="interp4" emma:lang="en-US" emma:confidence="0">
                  <emma:literal>t,</emma:literal>
                </emma:interpretation>
              </emma:one-of>
            </emma:emma>
          </inkml:annotationXML>
          <inkml:trace contextRef="#ctx0" brushRef="#br0">-1773 1115 82,'0'0'78,"-12"-31"-3,12 31 4,19-32-42,-12 8-3,15 12-15,-8-12-2,11 7-9,-4-2 4,4-1-1,1-4-2,3 0 0,-2-5-2,7-2 0,-6-1 1,6-2-4,0 3 2,2 2-3,-2 0 2,-2 5-4,-6 5 2,-2 2-2,-2 7-3,-22 10-2,29-10-4,-29 10-5,0 0-7,0 0-9,17 24-17,-17-24-24,-10 25-18,10-25-1,-14 29 2</inkml:trace>
          <inkml:trace contextRef="#ctx0" brushRef="#br0" timeOffset="-363.3134">-1570 306 41,'0'0'76,"-3"-24"1,3 24-1,0 0-42,0 0-3,0 0-3,-19 41-6,14-17-5,3 10 1,-6-1-2,6 9 2,-5-6-3,4 7 1,-4-2-2,5 3 1,-6-8-3,6 10-2,-5-7-1,4 2-2,-1-5-2,4 3-1,-5-3-1,5 0 0,-3-5 0,3 1-1,-2 2 0,2-3 6,0-2-8,0-2 7,2-6-8,-2-21 8,3 37-9,-3-37 6,0 0-8,0 0-4,0 0-6,0 0-8,0 0-11,0 0-19,0 0-23,7-24-26,-7 24 6,-5-25-4</inkml:trace>
          <inkml:trace contextRef="#ctx0" brushRef="#br0" timeOffset="451.5785">-1534 924 68,'0'0'71,"5"-21"3,-5 21-27,0 0-16,21-8-3,-21 8-6,27 8-3,-27-8-2,36 14 2,-36-14-2,39 17 0,-15-5 0,-24-12-3,44 22 0,-44-22-3,43 24 0,-43-24-4,39 29 2,-39-29-3,31 29 1,-31-29-2,27 36 6,-27-36-7,19 44 7,-19-44-7,15 38 4,-15-38 2,7 39-2,-7-39 0,5 24-8,-5-24 6,0 0-9,0 0 2,0 0-15,0 0-14,0 0-38,0 0-34,0 0-3,0 0-5,-20-36-3</inkml:trace>
        </inkml:traceGroup>
        <inkml:traceGroup>
          <inkml:annotationXML>
            <emma:emma xmlns:emma="http://www.w3.org/2003/04/emma" version="1.0">
              <emma:interpretation id="{FD901BAC-09E8-4800-8053-9985387E0A2A}" emma:medium="tactile" emma:mode="ink">
                <msink:context xmlns:msink="http://schemas.microsoft.com/ink/2010/main" type="inkWord" rotatedBoundingBox="3952,16410 5612,16466 5573,17618 3913,17562"/>
              </emma:interpretation>
              <emma:one-of disjunction-type="recognition" id="oneOf1">
                <emma:interpretation id="interp5" emma:lang="en-US" emma:confidence="1">
                  <emma:literal>for</emma:literal>
                </emma:interpretation>
                <emma:interpretation id="interp6" emma:lang="en-US" emma:confidence="0">
                  <emma:literal>four</emma:literal>
                </emma:interpretation>
                <emma:interpretation id="interp7" emma:lang="en-US" emma:confidence="0">
                  <emma:literal>ford</emma:literal>
                </emma:interpretation>
                <emma:interpretation id="interp8" emma:lang="en-US" emma:confidence="0">
                  <emma:literal>fork</emma:literal>
                </emma:interpretation>
                <emma:interpretation id="interp9" emma:lang="en-US" emma:confidence="0">
                  <emma:literal>fort</emma:literal>
                </emma:interpretation>
              </emma:one-of>
            </emma:emma>
          </inkml:annotationXML>
          <inkml:trace contextRef="#ctx0" brushRef="#br0" timeOffset="-108201.8745">734 323 43,'-2'-39'83,"-3"5"1,-4-2-1,4 14-49,-7-12-1,12 34-1,-22-48-6,22 48-6,-34-39-1,34 39-4,-46-31 0,22 19-3,-12 0 0,4 5-3,-9-1 0,5 8-2,-3-2-1,1 7-1,-1 4-2,3 4 1,0 3-2,2 9 1,0 1-1,3 8 2,2 7-3,2 7 1,3 1-1,2 6 1,5 3-2,5 5 1,5 2-1,2 3 1,7-3-1,6 0 3,-1 1-2,5-6 1,0-2 0,0-5 0,-2-7-2,2-5 2,-7-7-2,2-3 7,-2-6-8,-5-25 5,7 24-10,-7-24 1,0 0-15,0 0-9,12-34-12,-19-2-21,14 9-10,-19-14-19,12 7 0,-17-4-6,5 6 18</inkml:trace>
          <inkml:trace contextRef="#ctx0" brushRef="#br0" timeOffset="-107936.2277">-138 801 81,'0'0'48,"-33"10"-1,33-10-1,-29 7-3,29-7-5,0 0-2,-29 7-2,29-7-3,0 0-5,0 0-3,24 0-2,-3 0-4,4-7-3,6 2-3,5-2-4,8 2-2,-1 3-5,3-3-4,0 5-9,-2-5-8,4 7-15,-14-9-23,7 10-33,-15-8-4,6 0 2,-11-2-1</inkml:trace>
          <inkml:trace contextRef="#ctx0" brushRef="#br0" timeOffset="-107509.8503">420 731 78,'-29'14'86,"29"-14"-3,-31 29 2,31-29-54,-24 44 1,12-22-9,12 12-6,0-10-3,7 7-2,3-7-2,7-2 0,-17-22-2,43 34-1,-14-27-1,2-2 0,1-8-4,2-6 1,-3-6-1,-4-6-1,-6-6 1,-8-7-1,-11-2 0,-7-3 0,-9-2 2,-8 0-1,-12 5 3,0 2-2,-4 10 2,-1 9-1,0 6 0,5 9 0,1 9-1,6 8-2,5 10-3,3-1-4,7 8-8,5-5-7,9 8-15,-2-13-20,17 5-38,-17-29-4,39 34 1,-15-30-1</inkml:trace>
          <inkml:trace contextRef="#ctx0" brushRef="#br0" timeOffset="-107116.7004">785 632 75,'15'27'85,"-15"-3"-1,5 9-1,-8-1-50,10 16 2,-9-9-8,7 9-5,-8-12-4,8 5 0,-10-14-2,8 2 2,-3-29-5,-5 29 0,5-29-3,0 0-1,0-22-2,7 1-1,-2-13-2,5-2-2,-1-6 0,6 1-2,-1 3 1,3 1-1,3 8 1,1 5-2,6 7 0,2 8-4,10 6-2,-1 1-4,11 9-9,-4-7-12,16 19-19,-10-14-47,11 10-2,-8-10-2,1 4 1</inkml:trace>
        </inkml:traceGroup>
        <inkml:traceGroup>
          <inkml:annotationXML>
            <emma:emma xmlns:emma="http://www.w3.org/2003/04/emma" version="1.0">
              <emma:interpretation id="{48D98773-C721-4403-8018-8B40CF543257}" emma:medium="tactile" emma:mode="ink">
                <msink:context xmlns:msink="http://schemas.microsoft.com/ink/2010/main" type="inkWord" rotatedBoundingBox="6356,16900 8873,16986 8847,17743 6331,17657"/>
              </emma:interpretation>
              <emma:one-of disjunction-type="recognition" id="oneOf2">
                <emma:interpretation id="interp10" emma:lang="en-US" emma:confidence="1">
                  <emma:literal>each</emma:literal>
                </emma:interpretation>
                <emma:interpretation id="interp11" emma:lang="en-US" emma:confidence="0">
                  <emma:literal>cach</emma:literal>
                </emma:interpretation>
                <emma:interpretation id="interp12" emma:lang="en-US" emma:confidence="0">
                  <emma:literal>Each</emma:literal>
                </emma:interpretation>
                <emma:interpretation id="interp13" emma:lang="en-US" emma:confidence="0">
                  <emma:literal>cack</emma:literal>
                </emma:interpretation>
                <emma:interpretation id="interp14" emma:lang="en-US" emma:confidence="0">
                  <emma:literal>lach</emma:literal>
                </emma:interpretation>
              </emma:one-of>
            </emma:emma>
          </inkml:annotationXML>
          <inkml:trace contextRef="#ctx0" brushRef="#br0" timeOffset="-106579.9836">2300 1009 56,'-22'22'81,"22"-22"2,0 0-4,0 0-51,29-15-2,-5 8-8,1-5-8,4-3-5,2 1-2,0-6-2,-4 1-1,0-3 1,-3 3 0,-7-3 0,-5 1-1,-12 21 1,7-37 0,-7 37-1,-17-21 3,17 21 1,-41-5 1,14 12 2,-4 3 3,-3 11 1,-5-4 1,6 10 3,-6-3-1,5 7 0,3-4-2,9 2 0,3-5-2,11 3-1,6-1-2,12 1 4,7-5-7,9 2 5,8-2-7,5-3 4,4-2-9,3-3 3,7-4-5,-7-10-16,17 7-5,-15-21-32,15 11-38,-17-18-7,5 4 4,-10-12-10</inkml:trace>
          <inkml:trace contextRef="#ctx0" brushRef="#br0" timeOffset="-106057.1123">3088 922 78,'0'0'94,"-46"-10"-2,19 8 3,-9-3-54,9 17 0,-9-7-14,10 12-4,-8-3-6,7 8-3,3 0-3,5 4-2,4 3-3,5 5 5,8-2 0,9-1-3,5-2 1,8-2-11,6-8 10,3 0-4,5-12 1,2-7-8,3-7-10,-3-10 7,-2-4-9,-5-11 10,-2 1-10,-10-8 2,-3 3 0,-9-5 3,-3 7 9,-4 7-5,2 27 8,-17-33 2,17 33 2,0 0 1,-29 7 0,29-7 1,-2 34-1,6-10 0,-4-24-2,22 43-1,0-16-1,2-1 5,5-1-8,5-9 2,9 4-12,1-15-3,14 12-13,-12-22-24,14 7-48,-9-19-8,4 3 4,-11-8-9</inkml:trace>
          <inkml:trace contextRef="#ctx0" brushRef="#br0" timeOffset="-105737.1347">3769 883 73,'-44'20'91,"20"-8"3,-7-5-5,7 15-43,-13-8-6,13 13-8,-7-1-8,14 10 2,-2-4-11,14 4 5,7-4-4,13 1-11,9-6 6,12 2-10,10-12 9,5-3-19,4-4 11,1-10-13,9 0-8,-7-19-4,5 9-32,-17-26-18,7 2-36,-14-17 7,-3-2-5</inkml:trace>
          <inkml:trace contextRef="#ctx0" brushRef="#br0" timeOffset="-105285.9709">4155 535 121,'-12'32'97,"5"9"-1,-5-3-4,12 20-56,-10-12-5,15 15-7,-7-11-7,7 6 1,-8-3-5,6 0 5,-3-9-8,4-3 5,-4-10-8,3-4 4,-3-27-6,5 36 4,-5-36-7,0 0-1,31-19-1,-31 19-8,34-44 4,-15 13-8,8-3 5,-5-2-8,4 2 6,-4 7-7,2 6 9,-24 21-1,39-27 3,-39 27 1,36 5 1,-36-5 2,29 31 0,-15-9 1,-4 7-1,2-2 6,-2 4-5,0-2 2,4 0-9,-14-29-17,39 46-31,-18-36-42,18-3-1,-3-12-10,15-5 4</inkml:trace>
        </inkml:traceGroup>
        <inkml:traceGroup>
          <inkml:annotationXML>
            <emma:emma xmlns:emma="http://www.w3.org/2003/04/emma" version="1.0">
              <emma:interpretation id="{26ADA78A-ABA7-4383-A0BF-94D7137694AB}" emma:medium="tactile" emma:mode="ink">
                <msink:context xmlns:msink="http://schemas.microsoft.com/ink/2010/main" type="inkWord" rotatedBoundingBox="9746,16827 11911,16900 11879,17833 9714,17759"/>
              </emma:interpretation>
              <emma:one-of disjunction-type="recognition" id="oneOf3">
                <emma:interpretation id="interp15" emma:lang="en-US" emma:confidence="1">
                  <emma:literal>node</emma:literal>
                </emma:interpretation>
                <emma:interpretation id="interp16" emma:lang="en-US" emma:confidence="0">
                  <emma:literal>rode</emma:literal>
                </emma:interpretation>
                <emma:interpretation id="interp17" emma:lang="en-US" emma:confidence="0">
                  <emma:literal>mode</emma:literal>
                </emma:interpretation>
                <emma:interpretation id="interp18" emma:lang="en-US" emma:confidence="0">
                  <emma:literal>nod</emma:literal>
                </emma:interpretation>
                <emma:interpretation id="interp19" emma:lang="en-US" emma:confidence="0">
                  <emma:literal>Node</emma:literal>
                </emma:interpretation>
              </emma:one-of>
            </emma:emma>
          </inkml:annotationXML>
          <inkml:trace contextRef="#ctx0" brushRef="#br0" timeOffset="-104825.8188">5615 1050 70,'-8'41'107,"-4"-5"-1,5 8-8,-5-13-37,10 10-25,-8-17 0,10 8-22,0-32 1,-2 29-13,2-29 5,0 0 7,24-20-19,-10-11 12,6-3-16,-1-9 7,5-3-11,0-5 7,0 3-9,0-3 0,1 7 8,-1 13-5,-2 7 8,-1 7 3,1 10 3,-22 7 3,34 14 1,-20 8 2,-4 2-1,0 5 2,-5 5-2,2-3 5,-5 3-8,3 0 4,-3-5-9,3-5-1,5 0-9,-10-24-20,34 32-32,-34-32-41,48 9 3,-21-21-8,11 8 6</inkml:trace>
          <inkml:trace contextRef="#ctx0" brushRef="#br0" timeOffset="-104417.198">6434 958 80,'-27'5'98,"-4"0"-5,4 9 3,-9-4-54,14 16-5,-7-1-14,12 11 1,0-5-5,15 6-14,2-6 7,14 0-12,6-4 9,9-3-14,7-7 9,3-10-19,4-2 5,-2-10 8,3-2-11,-11-12 8,1-1-15,-12-11 17,-7-3-14,-13-7 12,-9 0-5,-15-3 2,-9 6 3,-10 6 3,-8 1 7,-4 14-6,-3 7 6,1 10 0,4 10-2,3 5-4,14 14-13,3-8-16,23 16-41,6-13-16,16 7-1,11-12-4</inkml:trace>
          <inkml:trace contextRef="#ctx0" brushRef="#br0" timeOffset="-103654.0719">6869 881 44,'-25'5'92,"-1"9"5,-8-2-3,3 15-32,-8-6-25,12 13-3,-6 3-13,8 4 2,4-3-5,11 1-12,5-5 6,10-3-11,7-4 8,10-3-12,9-14 9,5-8-8,6-4-10,1-18 10,3 3-17,-5-19 9,5 0-18,-7-17 6,-3 0-13,-12-18-6,7 6 6,-14-19-6,5 6 11,-12-6-1,2 9 19,-7 7 9,-5 13 12,-3 23 11,3 32 10,-24-2 5,0 26 2,7 29 1,-12 0-7,10 17-3,-6-2-7,11 5-2,-1-11-6,11 4 1,4-8-6,9 0 6,6-10-2,9-5-1,5-4-3,5-8-8,7-2 6,5-7-10,4-7 7,-1-11-7,4-1-3,-7-6-2,5-6-7,-13-11 13,1-6-16,-15-5 10,-2-3-8,-13-3 0,-6 1 4,-10 2 3,-8 8 10,-7 6 0,-7 11 9,0 11 3,-7 5 3,5 10 2,-1 10-2,11 9 6,-1-4-3,15 6-12,4-6 6,15 4-11,8-5 7,9-2-12,12-12 3,2-7-25,20 7-12,-12-24-38,21 11-33,-11-18 4,11 2-11</inkml:trace>
        </inkml:traceGroup>
        <inkml:traceGroup>
          <inkml:annotationXML>
            <emma:emma xmlns:emma="http://www.w3.org/2003/04/emma" version="1.0">
              <emma:interpretation id="{69F218E4-FDB7-4735-920D-164538EB2988}" emma:medium="tactile" emma:mode="ink">
                <msink:context xmlns:msink="http://schemas.microsoft.com/ink/2010/main" type="inkWord" rotatedBoundingBox="12599,16865 13312,16889 13285,17711 12571,17686"/>
              </emma:interpretation>
              <emma:one-of disjunction-type="recognition" id="oneOf4">
                <emma:interpretation id="interp20" emma:lang="en-US" emma:confidence="1">
                  <emma:literal>in</emma:literal>
                </emma:interpretation>
                <emma:interpretation id="interp21" emma:lang="en-US" emma:confidence="0">
                  <emma:literal>on</emma:literal>
                </emma:interpretation>
                <emma:interpretation id="interp22" emma:lang="en-US" emma:confidence="0">
                  <emma:literal>tn</emma:literal>
                </emma:interpretation>
                <emma:interpretation id="interp23" emma:lang="en-US" emma:confidence="0">
                  <emma:literal>jn</emma:literal>
                </emma:interpretation>
                <emma:interpretation id="interp24" emma:lang="en-US" emma:confidence="0">
                  <emma:literal>'on</emma:literal>
                </emma:interpretation>
              </emma:one-of>
            </emma:emma>
          </inkml:annotationXML>
          <inkml:trace contextRef="#ctx0" brushRef="#br0" timeOffset="-102580.4591">8468 460 146,'0'0'96,"-22"-21"-4,22 21-9,0 0-73,0 0-28,29-5-62,-29 5-10,0 0-5,22 7-5</inkml:trace>
          <inkml:trace contextRef="#ctx0" brushRef="#br0" timeOffset="-103249.0564">8731 869 66,'0'0'90,"0"0"7,0 0-9,3 26-30,-3-26-8,-15 41-10,3-19-10,7 12-5,-4 2-7,6 5 2,3-7-11,3 0 6,-6-3-5,8-4-10,-3-1 5,-2-26-13,13 32 0,-13-32-17,21 9-12,-21-9-43,20-21-31,-16-6 8,13 3-11,-12-10 7</inkml:trace>
          <inkml:trace contextRef="#ctx0" brushRef="#br0" timeOffset="-102864.3827">8862 1004 62,'-5'22'96,"5"-1"15,-10 1-10,10 10-26,-12-11-32,17 11 1,-5-32-14,-10 43-4,10-43-6,-5 27-10,5-27-3,0 0-3,0 0-3,0 0-3,25-19-8,-11-6 2,3 4-8,2-8-3,6 4 6,-6-4-7,5 8 8,-24 21-5,44-29 9,-44 29-5,33 2 10,-33-2 2,29 29 2,-17-2 7,-2-1-1,-3 6 2,1-1-2,-1 1-8,-2-4 3,-3-3-15,5-4-10,-7-21-46,0 0-32,0 0-5,0 0 0,0 0 9</inkml:trace>
        </inkml:traceGroup>
        <inkml:traceGroup>
          <inkml:annotationXML>
            <emma:emma xmlns:emma="http://www.w3.org/2003/04/emma" version="1.0">
              <emma:interpretation id="{07EF1979-A90D-4787-8302-B6D2DA09C8C0}" emma:medium="tactile" emma:mode="ink">
                <msink:context xmlns:msink="http://schemas.microsoft.com/ink/2010/main" type="inkWord" rotatedBoundingBox="14043,16965 15300,17008 15271,17877 14014,17835"/>
              </emma:interpretation>
              <emma:one-of disjunction-type="recognition" id="oneOf5">
                <emma:interpretation id="interp25" emma:lang="en-US" emma:confidence="0">
                  <emma:literal>is</emma:literal>
                </emma:interpretation>
                <emma:interpretation id="interp26" emma:lang="en-US" emma:confidence="0">
                  <emma:literal>15</emma:literal>
                </emma:interpretation>
                <emma:interpretation id="interp27" emma:lang="en-US" emma:confidence="0">
                  <emma:literal>155</emma:literal>
                </emma:interpretation>
                <emma:interpretation id="interp28" emma:lang="en-US" emma:confidence="0">
                  <emma:literal>45</emma:literal>
                </emma:interpretation>
                <emma:interpretation id="interp29" emma:lang="en-US" emma:confidence="0">
                  <emma:literal>L~s</emma:literal>
                </emma:interpretation>
              </emma:one-of>
            </emma:emma>
          </inkml:annotationXML>
          <inkml:trace contextRef="#ctx0" brushRef="#br0" timeOffset="-98237.9092">10014 538 72,'0'0'87,"0"43"1,-5-19-2,3 17-49,-10-12 1,9 20-5,-9-11-9,5 11 0,-7-11-4,4 6 0,-9-5-4,9 4-1,-9 0-3,9 3 7,-2-9-4,7 4 1,0-10-1,8 1-10,1-8 9,8 0-8,-12-24 8,37 14-17,-37-14 9,46-2-1,-15-3-7,3-2 15,5-3-17,-3-4 15,2 2-16,-4 0 16,0-1-17,-3-3 6,-4 1-1,-27 15-8,34-12 5,-34 12-4,22-5-4,-22 5-8,0 0-10,0 0-19,31 15-29,-31-15-30,0 0-2,24-8-5,-24 8 7</inkml:trace>
          <inkml:trace contextRef="#ctx0" brushRef="#br0" timeOffset="-97719.031">10683 989 51,'0'27'81,"0"-27"5,-24 27-5,24-27-36,-29 31-11,29-31 3,-24 34-17,17-10 5,7-24-11,-17 31 4,17-31-8,0 0-2,10 27-1,-10-27-2,33 15 0,-11-11-1,7 4 7,-2-4-8,4 6 8,-2 0-16,0 2 17,-2-3-17,-6 6 18,1 2-15,-22-17 11,27 29-9,-27-29 10,5 29 2,-5-29-2,-13 26 1,13-26-2,-29 25-2,29-25-1,-41 14 0,17-7-3,0-2 0,-5-2-1,2-3-1,-4-3-1,5-4 1,-1 0-1,-2-1-1,0-1-1,0-6-4,5 6-4,-3-6-7,27 15-11,-36-24-17,36 24-38,0 0-20,-12-31-11,9 9 9,3 22-7</inkml:trace>
          <inkml:trace contextRef="#ctx0" brushRef="#br0" timeOffset="-97432.9437">10606 1064 117,'0'0'97,"0"0"-1,0 0 3,27-14-59,-27 14 3,48-24-17,-19 12-3,14 7-7,-2-2-5,8-1-4,-1 1-6,-2-3-5,5 6-10,-10-6-20,5 10-53,-17-10-18,2 5-1,-31 5-10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4.6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2470A08-FE01-46D4-893E-79D28FB50391}" emma:medium="tactile" emma:mode="ink">
          <msink:context xmlns:msink="http://schemas.microsoft.com/ink/2010/main" type="inkDrawing" rotatedBoundingBox="2301,13150 5233,11633 5336,11832 2405,13350" semanticType="callout" shapeName="Other">
            <msink:sourceLink direction="with" ref="{EEDF09A4-F52F-4E55-8386-8693F51BFA7E}"/>
            <msink:sourceLink direction="with" ref="{856221B3-42F0-4F41-9818-F703FAF362B3}"/>
          </msink:context>
        </emma:interpretation>
      </emma:emma>
    </inkml:annotationXML>
    <inkml:trace contextRef="#ctx0" brushRef="#br0">0 1608 68,'0'0'40,"11"-23"3,-11 23-1,0 0 3,23-32-11,-23 32 2,27-33-9,-4 12-3,4-10-8,16-3 0,8-7-2,17-6-1,7-10 2,13-4-3,0-7 4,9 5-5,0-5 2,5 5-3,-10 0-2,3 4-3,-4 3 0,3 6 0,-1 3-1,6-1 1,-2 1-1,5-1 0,4 3-1,3 2 1,-1 5-4,0 2 3,-4 6-6,-9 1 5,-7 9-4,-9 2 2,-11 2 0,-11 0-2,-10-4 2,-9-3-1,-2-2-1,-4-2-1,-5 0-2,-4-2-1,-1 2-2,-1 0-1,4 9-7,-10-5-9,15 16-17,-30 7-34,38-16-27,-15 23-2,-23-7 2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5.6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D06C784-5FA7-4995-B81C-B10E8E5121D2}" emma:medium="tactile" emma:mode="ink">
          <msink:context xmlns:msink="http://schemas.microsoft.com/ink/2010/main" type="inkDrawing" rotatedBoundingBox="2377,11809 5784,13279 5708,13455 2301,11985" semanticType="callout" shapeName="Other">
            <msink:sourceLink direction="with" ref="{856221B3-42F0-4F41-9818-F703FAF362B3}"/>
          </msink:context>
        </emma:interpretation>
      </emma:emma>
    </inkml:annotationXML>
    <inkml:trace contextRef="#ctx0" brushRef="#br0">0-2 1,'0'0'72,"0"0"11,0 0-23,0 0-11,0 0 1,23-11-6,-3 18-10,-20-7-8,43 16-4,-14-3-4,12 8-5,4 6 1,5 4-7,11 3 1,6 7-3,6-5 3,8 5-3,3-5 3,4 2 0,2-4-2,7 4 1,-9-1-1,2 1-2,-1 5-2,-6 2 0,1 2-2,1 3-1,1 0 1,0-5-1,7 0 1,-1-4 0,1-1 1,2-3-1,-3-4-1,-1 1 1,-12 0-1,-7 0 2,-7 0-3,-6 0 3,-5 0-3,-2-3 3,-4-1-1,1-3 1,6-5-3,-1-4-2,9-4-2,3-7-1,1 2-2,-1-9-4,2 2-1,-7-4-4,2 6-2,-9-1-3,-4 6-2,-12 0-4,0 11-5,-17-4-6,-3 11-9,-11-5-13,-7-22-28,0 46 6,0-46 55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9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D1F79A5-A6C2-450F-9D19-D98935810C4A}" emma:medium="tactile" emma:mode="ink">
          <msink:context xmlns:msink="http://schemas.microsoft.com/ink/2010/main" type="inkDrawing" rotatedBoundingBox="2138,11472 5541,9979 5842,10666 2440,12159" semanticType="callout" shapeName="Other">
            <msink:sourceLink direction="to" ref="{C5A470FE-C5AB-4734-8091-DEAE910079FB}"/>
            <msink:sourceLink direction="from" ref="{856221B3-42F0-4F41-9818-F703FAF362B3}"/>
          </msink:context>
        </emma:interpretation>
      </emma:emma>
    </inkml:annotationXML>
    <inkml:trace contextRef="#ctx0" brushRef="#br0">63 1456 1,'0'0'36,"-38"-9"43,38 9 5,-25-9-48,25 9 5,5-20 3,-5 20 2,33-23-7,-5 5-6,14 5-2,8-10-6,18 3-5,15-16-6,17-3-3,17-15-7,14-7-1,16-11-1,13-7-4,10-9 3,1-3-6,1 3 3,-5 0-3,-4 2 3,-7 5-3,-10 2 2,-8 7-1,-9 6 1,-7 3 3,-7 11 1,-4 9-1,-7 9 1,-7 7 0,-7 11 0,-4 10 2,-14 6-3,-6 4 0,-17 3-4,-10 0-1,-12 6-8,-27-13-8,9 23-8,-30-21-13,1 12-19,-18-12-28,-3-4-18,3 6 1,-7-15 58</inkml:trace>
    <inkml:trace contextRef="#ctx0" brushRef="#br0" timeOffset="565.9516">3180-215 1,'-23'-2'63,"23"2"29,-22 4 0,22-4-48,-12 23-13,12-23-9,14 41-11,6-17-11,10 1-6,8 7-5,3-7 0,6 2-1,-2-2 0,-2-3 1,-7 3 5,-11 0 6,-11 7 4,-14-3 8,-7 9 4,-18 1 2,-2 10 2,-16-3 4,2 6-3,-6-7-1,0 4-4,-1-3-2,3-6-2,7-6-7,-1-7-10,19 3-26,-5-12-41,25-18-34,0 0 4,-20 0-8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7.8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725FDE6-0173-4D06-9117-50F0DB414826}" emma:medium="tactile" emma:mode="ink">
          <msink:context xmlns:msink="http://schemas.microsoft.com/ink/2010/main" type="inkDrawing" rotatedBoundingBox="2650,10158 5517,13574 5357,13707 2490,10292" semanticType="callout" shapeName="Other">
            <msink:sourceLink direction="with" ref="{856221B3-42F0-4F41-9818-F703FAF362B3}"/>
          </msink:context>
        </emma:interpretation>
      </emma:emma>
    </inkml:annotationXML>
    <inkml:trace contextRef="#ctx0" brushRef="#br0">38 0 97,'-18'34'44,"6"-10"3,1 6 0,4 11-5,0 1-7,16 13-5,7-10-4,20 9-1,10-13-6,15 6 0,4-9-3,14 3 3,-2-5-2,2 7-2,-5 7-2,3 9 0,-14 2-3,1 15-1,-10 8-3,5 13-1,-1 7-6,8 11 4,-1 0-3,8 3 2,10 4 0,3-3-3,2-1 1,0-8 0,-7-10 2,-4-10-3,-9-4 3,-9-9-3,-14-10 0,-2-6 5,-3-2-2,3-2 0,0 1-2,5-3 3,4-1-4,2 0 3,4 0-2,3 0-2,-4-6 1,-1-1-1,-1-2 0,-6-2 0,-1 0 0,-5 0-3,0-5 3,-7 1-3,2-3 0,-4-4-2,4 4-3,-6-7-9,6-2-8,-8-6-12,4 1-30,-5-4-39,-9-11-2,-20-7 2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3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6E1544D-9160-469E-96CE-3B9AF97E7964}" emma:medium="tactile" emma:mode="ink">
          <msink:context xmlns:msink="http://schemas.microsoft.com/ink/2010/main" type="inkDrawing" rotatedBoundingBox="2655,7189 4868,13963 4516,14078 2303,7304" semanticType="verticalRange" shapeName="Other">
            <msink:sourceLink direction="with" ref="{A514E547-26F6-484F-BAA8-141FAEC59A89}"/>
            <msink:sourceLink direction="with" ref="{DACF278F-3232-40EE-A2FA-CC0E424AD19F}"/>
            <msink:sourceLink direction="with" ref="{3F37D9AD-82D4-48D0-9CCC-172087E068BF}"/>
            <msink:sourceLink direction="with" ref="{7968C1C7-3609-40EE-9C33-C53B4D16F7F7}"/>
            <msink:sourceLink direction="with" ref="{3E019AAC-58C8-4C71-A6C0-D79D7F76714D}"/>
            <msink:sourceLink direction="with" ref="{A4022D38-2887-4050-8266-2CAC7AFEA95C}"/>
            <msink:sourceLink direction="with" ref="{641A0C89-853E-42F5-BE1E-7427120830BE}"/>
          </msink:context>
        </emma:interpretation>
      </emma:emma>
    </inkml:annotationXML>
    <inkml:trace contextRef="#ctx0" brushRef="#br0">-1 28 1,'0'0'42,"0"-31"45,0 31 2,0 0-47,0 0-4,23 20 1,-28 5-7,8 11-7,-8 5-8,5 11-1,-2 4-4,6 5 0,1 2-2,8 5 0,3-5 1,9 5-2,0 0 1,9 0 1,4 4-1,7 5 4,1-5 0,6 7-2,-1 0-3,4 7 1,-1 0-3,2 4 2,-6-2-3,2 5-3,-5 1-2,3 4 3,-5 1-3,0 3 4,-2 6 0,-4 12-5,-3-1 5,0 10-5,-2 7 4,0 1-2,-3 1 1,-4 2-2,5-11-1,-3-7 5,1-5-2,-3-6 4,2-9-3,-2-3 5,-2-2-2,2 7 1,-4 7-2,2 11 1,-5-1-4,0 6 2,-4 8-1,2-1-4,-6-6 3,1 1 0,3-14 1,2-4-2,5-9 2,4-5-3,4-11 1,5-3 2,5-2-4,2-4 2,0 0-2,-2 0 3,-1 4-3,-1 0 0,-8 1 1,1-1-1,-3-2 1,0-2-2,-1-3-1,3-6-1,3-7 2,0-7-1,4-4-2,-4-7 1,2-5-2,-6-8 0,-1-6-3,-9-3 0,-20-21-4,30 29-2,-30-29-6,0 0-9,31 25-15,-31-25-22,25-9-50,-25 9-9,30-14 1,-30 14 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7ED5AF0-F71C-4760-AA6D-38B83BF0BB15}" emma:medium="tactile" emma:mode="ink">
          <msink:context xmlns:msink="http://schemas.microsoft.com/ink/2010/main" type="inkDrawing" rotatedBoundingBox="9837,13322 12916,6913 13558,7222 10479,13630" semanticType="callout" shapeName="Other">
            <msink:sourceLink direction="with" ref="{F6ABA55A-D937-4C19-AD5E-1444CAAAE519}"/>
            <msink:sourceLink direction="with" ref="{0D647671-D05B-4070-AE60-AE8CAC8BE0AA}"/>
          </msink:context>
        </emma:interpretation>
      </emma:emma>
    </inkml:annotationXML>
    <inkml:trace contextRef="#ctx0" brushRef="#br0">1 6382 1,'-6'-36'0,"10"9"58,-6-18 15,11-3-35,2-6 1,7-11 4,14-12-7,4-14-4,14-3-7,2-24-3,11-4-3,2-18-2,10-11-3,-1-19-2,12-6-1,-2-16-3,4-4-1,2-14 0,5-7-1,7-9-2,2 0-2,0 7 0,-3 5-4,3 6 5,-5 7-1,-8 18 0,-5 14 0,-7 13-1,-5 11 2,-6 8-1,-5 1 2,-2 10-3,2 1 0,-2-1 2,3-3-2,-3 3-1,-3 8 1,1 8 0,-5 8-1,-6 14 1,-8 13 0,-8 14 0,-7 14 2,-10 13 1,-1 5-1,-9 2 1,1-3-1,1-4 2,7-6-3,4-5 0,4-1-1,5-6 1,5 5-2,0 0 1,-3 6-2,-2 9-1,-4 8-2,-3 5-5,-20 19-8,25-27-11,-25 27-20,18-36-54,-7 11-1,1-6-2,-1-3-5</inkml:trace>
    <inkml:trace contextRef="#ctx0" brushRef="#br0" timeOffset="-1150.829">2635-77 1,'-23'-29'34,"23"29"32,-27-34 2,27 34-48,0 0-2,0 0 2,38 2-2,-1 5-4,5 2 5,6 0-6,4 2 3,-2-2-1,4 3-2,-9-3 0,0 2-7,-9 0 3,-2 7-5,-9 3 4,-3 8-5,-10 7 0,-3 14 1,-14 8 0,-6 19 3,-12 7 0,-4 6 0,-7 3-3,-2-3 0,2-9-5,3-15-9,8-10-27,7-13-56,16-43 1,-6 32-8,6-32 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5.4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B330AE9-B3D7-4113-A305-F8DF46D74ECF}" emma:medium="tactile" emma:mode="ink">
          <msink:context xmlns:msink="http://schemas.microsoft.com/ink/2010/main" type="inkDrawing" rotatedBoundingBox="2262,8772 6356,7517 6375,7576 2280,8831" semanticType="callout" shapeName="Other">
            <msink:sourceLink direction="with" ref="{856221B3-42F0-4F41-9818-F703FAF362B3}"/>
          </msink:context>
        </emma:interpretation>
      </emma:emma>
    </inkml:annotationXML>
    <inkml:trace contextRef="#ctx0" brushRef="#br0">0 1313 33,'0'0'34,"0"0"4,36-21 3,-16 12-5,5-9-2,4 5-2,5-8-1,7 8-5,6-10-3,12 5-6,11-9-4,14 2-4,13-6-3,18-1-3,14-6-2,15-3 1,12-4-5,7 0 3,4-3-2,-5-2 0,3 3 1,-13-3-2,-6 5 2,-10-2-2,-10 2 6,-1 2-4,-4 0 5,4 0-1,-6 4 1,6 1-1,-8 6 0,-4 1-1,-7 6-1,-7 2 0,-10 5-1,-13 2 1,-8 1-1,-7 3 2,-5-3-2,-6 1 1,-5-4 0,-2 4 0,-7-1 1,-4 1-2,2-2 1,-7 0-2,0 1 3,-2-1-3,-5 5 0,-20 11-6,34-19-8,-34 19-12,0 0-22,0 0-40,0 0-6,0 0 1,0 0 76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7.6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14F4B35-D973-4DDB-8279-9505330868F5}" emma:medium="tactile" emma:mode="ink">
          <msink:context xmlns:msink="http://schemas.microsoft.com/ink/2010/main" type="inkDrawing" rotatedBoundingBox="2950,7322 6078,8732 5727,9510 2600,8100" semanticType="callout" shapeName="Other">
            <msink:sourceLink direction="to" ref="{4BB5AC7C-BB86-4E67-ACC0-3EE6442A53A8}"/>
            <msink:sourceLink direction="from" ref="{5DFCC50D-EEC6-4BC4-8E2D-BEFD03CB6B68}"/>
          </msink:context>
        </emma:interpretation>
      </emma:emma>
    </inkml:annotationXML>
    <inkml:trace contextRef="#ctx0" brushRef="#br0">0 0 89,'0'0'41,"0"0"5,0 0-1,28 27-6,-22-2-4,10 11-7,-5 0-4,14 12-4,0-3-5,14 4-2,6-1-2,13 2-1,8-8-1,13 1-2,14 0-2,6-2-2,12 0-1,4 2 0,4-3-3,1 3 4,2 0-4,-2 2 3,-7 3-2,-7-3 3,-7 0-2,-6 0 0,-7-2 1,-7-2-3,-9-5 3,2-2-2,-4-5 1,2-2-2,-3-2 1,3-2 1,-2-1-1,0-2 2,-3-1-1,-4-1 0,-6 0-1,-3-5 2,-9 3-1,-7-5 1,-2 1 0,-10-3 0,-3-3-1,-21-6 1,34 16-1,-34-16 0,24 18 0,-24-18-3,23 18 1,-23-18-2,29 23-1,-29-23 0,23 11 0,-23-11 0,0 0-3,0 0-1,0 0-8,0 0-8,-23 9-28,3 0-48,-7-9-3,7 9 0,-8-11 64</inkml:trace>
    <inkml:trace contextRef="#ctx0" brushRef="#br0" timeOffset="497.1009">2844 1296 1,'0'0'0,"0"0"39,-9 21 19,9-21-46,20 36-6,3-14 1,6 1 0,3 2-2,2-3-3,-3 1-2,1-3 8,-14 1 3,-2 1 7,-16-22 4,-16 43 6,-20-23 5,-5 10 2,-20-5 1,-2 8-4,-14-5-6,-2 5-5,-5-5-6,8 3-8,3-4-13,6-4-19,12 2-46,10 2-30,2-14-1,14 10-3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8.7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5555436-68DA-41DD-80CA-5E5F7A26139F}" emma:medium="tactile" emma:mode="ink">
          <msink:context xmlns:msink="http://schemas.microsoft.com/ink/2010/main" type="inkDrawing" rotatedBoundingBox="2542,9732 5949,8810 6163,9601 2756,10522" semanticType="callout" shapeName="Other">
            <msink:sourceLink direction="from" ref="{856221B3-42F0-4F41-9818-F703FAF362B3}"/>
          </msink:context>
        </emma:interpretation>
      </emma:emma>
    </inkml:annotationXML>
    <inkml:trace contextRef="#ctx0" brushRef="#br0">-3 874 1,'0'-36'57,"23"30"21,-5-17-2,20 5-56,17 0 0,8-5-3,18 1-2,9-3-9,14 0-2,9-7-1,12 3 1,10-5-5,10 0 1,10-2 0,3-7 4,7 3-3,2-6 0,1-1-5,-6 0 4,-6 1-1,-11 1 1,-10 5-2,-6 3-1,-16 1 1,-9 7-1,-14 6 1,-13 5-2,-12 7 0,-15 2 1,-16 7-2,-34 2-3,22 4-9,-22-4-8,-27 11-23,7 5-30,-16-16 1,11 12 58</inkml:trace>
    <inkml:trace contextRef="#ctx0" brushRef="#br0" timeOffset="432.3917">2904-350 1,'25'30'0,"-5"-21"8,25 9 34,0-5-30,10 5-4,3-4 0,1 0-4,-7-1-3,-7-2-2,-9 3 6,-15 2 11,-12 6 3,-18 8 6,-18 10 2,-16 3 3,-5 11 0,-8 10 1,2 8-10,-3-4-10,10-1-10,8-3-15,14-8-34,5-15-36,20 4-4,0-45 24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6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90AD5E9-12FF-4CED-9FC5-1B8202A0A06D}" emma:medium="tactile" emma:mode="ink">
          <msink:context xmlns:msink="http://schemas.microsoft.com/ink/2010/main" type="inkDrawing" rotatedBoundingBox="10796,6974 13150,13077 13014,13129 10660,7026" shapeName="Other"/>
        </emma:interpretation>
      </emma:emma>
    </inkml:annotationXML>
    <inkml:trace contextRef="#ctx0" brushRef="#br0">61-5 24,'-21'-5'33,"21"5"-3,0 0 1,0 0-4,0 0 2,0 0-1,0 0 0,0 0-4,-20 3 0,20-3-3,-9 22 1,9-22-4,-9 34 3,9-34-6,-7 34 2,7-34-4,-4 29 2,4-29 1,4 28-3,-4-28 1,9 29-6,-9-29 4,11 34-4,-4-14 5,0 9-5,0-6-2,2 11 1,-2-5-2,-1 3 1,3 0-2,3 1 1,-1 1-1,3 0 0,-1-4-1,3-1 0,2 0 1,0 3 0,2-1 0,1 8 0,-1-3 0,0 5 0,-2 6-1,3 3 1,-1 2-1,0 2 0,-2 5-2,0-3 1,5 3 0,-3-1 1,3 1-2,2 2 1,-3 5 0,1-1 0,0-2 0,-1 5-1,1-5-1,-1 1 1,3-1 1,0-4-1,2-3 0,2 1 1,1-1-2,1 3 2,3-1-3,-2 3 4,2 0-4,-3 3 3,-1 1-1,-3 1-3,0-3 2,-2-2-3,0-2 3,-3-1-2,1-1 2,-1-1-3,1-4 3,0 2 0,-1-2 0,3 0 2,-2 2-3,1 1 2,1-3-1,0 2 1,-2-5-2,2 3 2,-3-2-2,1 4 2,-1 0-1,1 1 1,-1 3-2,3 1 0,-4 7 0,-1-3 0,-2-2 1,2-7-2,-4 2 2,5-1-1,-6-3 2,1 0 0,2-3 0,0 1 0,3 4-1,-3-2 2,0 4-2,-2 1 1,-1 2-1,1-3 2,-2-2-2,-1-2 1,1 2-1,-1-2 1,1 0-1,-1 0 1,3 5 0,-2-1-5,2-2 5,-3 1-4,1-3 4,2 0-4,-3-7 3,-2 0-2,3-9 2,-3 0 2,5-2-2,-2 0 1,1 4 0,1-2 1,5 1-2,-1 1 1,0-2-1,3-2 2,-5 0-2,0 0 1,-2-5-1,-5 3 0,0-5 1,-4 4 0,0 1-1,0 4 1,-3 0-1,3 0 1,2 1-1,-2-4 1,4-1-1,-4-5-1,2-4-1,-9-23 0,13 22-2,-13-22-4,0 0-2,0 0-5,0 0-6,3-34-9,-3 34-6,4-22-9,-4 22-9,0 0-28,27-27-24,-27 27 1,14-30 4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8.7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AFE813F-A9A5-4BC0-A4C5-B29A461046B4}" emma:medium="tactile" emma:mode="ink">
          <msink:context xmlns:msink="http://schemas.microsoft.com/ink/2010/main" type="inkDrawing" rotatedBoundingBox="10232,13797 12457,6719 14922,7494 12697,14572" semanticType="callout" shapeName="Other">
            <msink:sourceLink direction="from" ref="{A58A6FFE-E069-485F-8447-3684BC01064B}"/>
            <msink:sourceLink direction="to" ref="{6CAD7E95-1532-4553-AD12-ECD11DCED4F1}"/>
          </msink:context>
        </emma:interpretation>
      </emma:emma>
    </inkml:annotationXML>
    <inkml:trace contextRef="#ctx0" brushRef="#br0">5 6646 20,'0'0'87,"-16"-20"1,16 20 1,-9-36-65,23 11 3,6-22 4,21-5-2,1-21-3,22-6-3,-1-11-2,14-5-2,2-9-3,9 0-4,-5-9 0,8 3-3,-3-12 0,7-7-2,2-15 1,9-12 0,2-14 0,5-6 1,2-4-3,-2-1 1,-4 5-2,-5 11 1,-10 11-2,-8 14-1,-13 16 1,-10 2-1,-7 0 1,-2 0-1,1 0 1,-1-4-4,-2-5 4,4 0-1,5 0-2,0 9 2,2 11-3,-4 7 3,-2 9-2,-5 12 3,-7 2-4,-2 2 0,-7 0 2,-2-5-2,0-4 1,-1-2-1,1-5 2,2 0-3,1 0 2,-1 5-1,0 4 0,-5 9 0,-3 5 1,-1 4-1,-2 0 0,2-2 0,-3-4 3,4-5-3,1-7 4,5-7-3,2 1 1,2 1 0,-2 8 0,-4 8-1,-5 19 0,-7 8 0,-4 17-5,-16 31 6,7-30-2,-7 30 2,0 0-2,0 0-1,0 0-1,0 0-3,0 0 2,-13-24-12,13 24-5,0 0-13,29 13-12,-29-13-21,0 0-37,4 36-10,-4-36-1,-24 45 5</inkml:trace>
    <inkml:trace contextRef="#ctx0" brushRef="#br0" timeOffset="-1212.4371">2272 5565 1,'7'27'52,"13"9"28,-11-2-5,12 4-58,1 7 0,5-6 6,5 4-3,2-7-1,0 2-2,0-4-2,2 0 3,-5-3-1,1-1 1,-5-3-2,0-2 0,-6-5-2,3-2-4,-24-18 0,39 25-3,-39-25 1,34 14-2,-34-14 0,27-3 0,-27 3 2,20-16 1,-13-4 0,-7 20 2,2-54-3,-4 9 1,-7-14-3,0-6 0,-2-17-3,-3-6-2,0-9-1,1-5-5,4 5-5,-5-4-11,10 15-15,-12-9-29,14 14-42,-7 6-3,0 5 1,-3 11 15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9.9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1597C80-A030-4A10-AB78-C627D1A7594B}" emma:medium="tactile" emma:mode="ink">
          <msink:context xmlns:msink="http://schemas.microsoft.com/ink/2010/main" type="inkDrawing" rotatedBoundingBox="10420,8779 13259,11468 13055,11684 10216,8994" semanticType="callout" shapeName="Other">
            <msink:sourceLink direction="with" ref="{C3C5B183-2B35-4C05-8FC3-70DC51EC4074}"/>
          </msink:context>
        </emma:interpretation>
      </emma:emma>
    </inkml:annotationXML>
    <inkml:trace contextRef="#ctx0" brushRef="#br0">21 16 1,'0'0'74,"-23"-18"8,23 18 0,0 0-45,21 20 3,8 5-6,3 2-3,13 12-2,0 1-5,14 10-1,-7 0-4,9 8 2,-5 1-6,7 7-4,1 4 3,6 11-5,0 0 2,6 7-4,3 3 4,5 6-5,4 0 4,7 4 1,-7-6-5,2-2 2,-6-7-1,-3 2 0,-6-7-3,-5-4 3,-12-9-6,-3-5 2,-6-2-3,1-2 2,0-7-1,-1-5-1,-1-2 1,-3-2-1,0-5 2,0-1 0,-4-8 1,-3 0-1,-4-4 0,2-2 0,0-3 0,1 3 0,1-3-1,3 0 0,2 1-1,-1-3 1,4 2-2,-3 0 3,-3-2-3,-1 0 3,-6 1-2,-1-4 1,-3-1-1,-4-1 0,-4 1 1,-1-5-1,-20-9 0,34 14 0,-34-14 0,27 6-2,-27-6-1,20 3-4,-20-3-4,0 0-5,32 11-8,-32-11-11,0 0-12,0 0-15,29 2-22,-29-2-31,0 0 0,-16-27 5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0.3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3C5B183-2B35-4C05-8FC3-70DC51EC4074}" emma:medium="tactile" emma:mode="ink">
          <msink:context xmlns:msink="http://schemas.microsoft.com/ink/2010/main" type="inkDrawing" rotatedBoundingBox="13197,10449 13324,11597 12811,11653 12684,10506" semanticType="verticalRange" shapeName="Other">
            <msink:sourceLink direction="with" ref="{3E019AAC-58C8-4C71-A6C0-D79D7F76714D}"/>
            <msink:sourceLink direction="with" ref="{A4022D38-2887-4050-8266-2CAC7AFEA95C}"/>
            <msink:destinationLink direction="with" ref="{71597C80-A030-4A10-AB78-C627D1A7594B}"/>
          </msink:context>
        </emma:interpretation>
      </emma:emma>
    </inkml:annotationXML>
    <inkml:trace contextRef="#ctx0" brushRef="#br0">0 763 26,'7'34'93,"-2"-4"0,11 10 2,-1 5-61,8-2-4,18 0 2,-1-11-9,12 4-1,-4-11-5,6-3-2,-7-8-1,1-5-3,-10-11-2,-2-7 0,-9-18-3,-4-7-1,-12-14-1,-6-8-1,-8-12-3,-6-7 1,-11-8 0,-5-3 1,-9-2-1,-4 2 0,0 5-1,-5 9-6,6 6-6,-1 1-13,16 17-17,-3 3-38,13 7-26,10 8-6,-2 1 2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3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7A32492-FFB9-424B-85C3-F0E149EECA9E}" emma:medium="tactile" emma:mode="ink">
          <msink:context xmlns:msink="http://schemas.microsoft.com/ink/2010/main" type="inkDrawing" rotatedBoundingBox="12826,9824 12943,8643 13460,8694 13343,9875" semanticType="verticalRange" shapeName="Other">
            <msink:sourceLink direction="with" ref="{DACF278F-3232-40EE-A2FA-CC0E424AD19F}"/>
            <msink:sourceLink direction="with" ref="{3F37D9AD-82D4-48D0-9CCC-172087E068BF}"/>
            <msink:destinationLink direction="with" ref="{8AAE26EE-D066-4A67-A16C-BFBB0302CA81}"/>
          </msink:context>
        </emma:interpretation>
      </emma:emma>
    </inkml:annotationXML>
    <inkml:trace contextRef="#ctx0" brushRef="#br0">-2 115 63,'0'0'87,"7"-25"1,-7 25-4,36-32-74,11 21 4,5-7-4,12 4-1,-1 3-5,2 9-1,-4 9-3,-11 15 3,-14 17-3,-13 15 2,-17 16 2,-10 13 2,-14 10 0,-7 9 1,-13 1 1,-8 6-4,-1-12 1,-3-7-13,5-6-20,-7-12-48,5-18-16,2 0-5,-12-24-2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0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AAE26EE-D066-4A67-A16C-BFBB0302CA81}" emma:medium="tactile" emma:mode="ink">
          <msink:context xmlns:msink="http://schemas.microsoft.com/ink/2010/main" type="inkDrawing" rotatedBoundingBox="10368,10441 13308,8902 13412,9100 10472,10640" semanticType="callout" shapeName="Other">
            <msink:sourceLink direction="with" ref="{F7A32492-FFB9-424B-85C3-F0E149EECA9E}"/>
            <msink:sourceLink direction="with" ref="{59B7643F-C080-4FB4-8039-580CA5A635CB}"/>
          </msink:context>
        </emma:interpretation>
      </emma:emma>
    </inkml:annotationXML>
    <inkml:trace contextRef="#ctx0" brushRef="#br0">0 1619 1,'11'-43'79,"12"9"4,2-9 2,6 2-51,21 1 4,0-12-3,16 2-3,4-9-5,16 5-3,5-16-2,13 5-2,11-10-2,12 5-4,4-7-1,7 5 0,-2-5-6,2 5 2,-7 4-5,-6 9 2,-12 5-3,-9 5 3,-6 6-2,-6 9 0,-1 0 2,2 4-1,-5-3 2,-2 1-3,-4-2 2,-3 0-3,-9 3 0,-11 1-2,-11 5-1,-14 5-3,-9 7-2,-27 13-4,27-5-9,-27 5-9,0 0-14,0 0-20,-9 23-34,9-23-16,0 0 1,-29-14 1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0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29492CB-1ADA-4F2D-ADBC-98C982030CE6}" emma:medium="tactile" emma:mode="ink">
          <msink:context xmlns:msink="http://schemas.microsoft.com/ink/2010/main" type="inkDrawing" rotatedBoundingBox="10368,11735 13672,7076 13868,7216 10565,11874" semanticType="callout" shapeName="Other">
            <msink:sourceLink direction="with" ref="{A58A6FFE-E069-485F-8447-3684BC01064B}"/>
            <msink:sourceLink direction="with" ref="{59B7643F-C080-4FB4-8039-580CA5A635CB}"/>
          </msink:context>
        </emma:interpretation>
      </emma:emma>
    </inkml:annotationXML>
    <inkml:trace contextRef="#ctx0" brushRef="#br0">-6 4788 1,'0'-41'40,"0"-20"36,14-2 1,8-9-46,12-14 1,16-4 3,11-14-6,16-2-4,8-14-2,17-2-1,9-11-2,18-10-2,8-12 0,15-3-3,-3-10 1,6-1-2,1-9-4,2-1-1,-6-6-2,-10 4 0,-11 3-3,-7 6 2,-9 7-3,-13 7-2,-9 12 1,-12 6-1,-9 6 0,-6 3 1,-10 7 1,-2 2-2,0-2 1,1 9-1,-3 6-1,-3 8 1,1 15-2,-7 16 2,-5 9-3,-6 18 1,-12 16-2,-4 7 0,-16 20 3,0 0 0,0 0 5,0 0-6,5 31 3,-5-31-2,-14 30-5,14-30-7,-18 27-13,18-27-27,0 0-53,-23 22-1,23-22-3,0 0-1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3.1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A15CD71-2166-4F84-91AD-46AA086AE7C3}" emma:medium="tactile" emma:mode="ink">
          <msink:context xmlns:msink="http://schemas.microsoft.com/ink/2010/main" type="inkDrawing" rotatedBoundingBox="1989,13204 5541,6680 6323,7106 2771,13630" semanticType="callout" shapeName="Other">
            <msink:sourceLink direction="from" ref="{4DADFA3B-A305-40BB-AB96-5E5D13F34F61}"/>
          </msink:context>
        </emma:interpretation>
      </emma:emma>
    </inkml:annotationXML>
    <inkml:trace contextRef="#ctx0" brushRef="#br0">62 6227 78,'-2'22'46,"-3"8"3,-4 4-4,-4-5-3,1 3-11,-1-12-6,4 3-6,9-23-4,0 0-3,0 0-3,2-25-2,14-7-2,4-6 4,7-12-2,7-6-1,4-10 0,10-6 1,2-10-2,6-1 3,-2-5-2,7-5-3,0-4 4,2 0-3,-6-9 1,4 2 3,-2-2-2,2-5-1,-5-6 0,0-5 0,-1-7 1,-1-2 2,2 2-1,-1-4-3,-1 2 3,-5 9-6,1 2 4,0 14-5,-3 5 3,-2 1-1,-2 3 2,-2 5-4,-7-3 4,4 0 0,-4-4 1,4 1-1,1 1 1,4-2 1,0 2-8,4 4 4,3 1-4,2 6 4,-5 5-5,-2 2 5,-4 2-3,-3 4 0,-2-1 5,-2-1-1,-2-1 3,2-3-4,0-5 4,6 0-3,3-4 3,7 3-3,-3 1-1,3 3-2,0 4 1,2 5-2,0 4 0,-5 7 0,3 2-2,-5 5 2,2 0 2,1-3-2,4-1 2,2-1 0,2-9 2,3 0-3,0-2 3,2 0-3,-5 3 4,-4 6-3,-2 6 2,-9 10-2,-8 9 1,-5 7 1,-8 6 0,-20 23-2,29-31-7,-29 31 10,21-32-11,-21 32 6,24-36-6,-10 13 2,-14 23-1,34-38 2,-16 18 3,-18 20-4,31-23 6,-31 23-2,21-14 2,-21 14 0,0 0-2,0 0 2,0 0 0,0 0-1,0 0-1,20-13 0,-20 13-4,0 0-5,0 0-10,0 0-16,0 0-29,-2 20-44,-12 1-3,-8-3-2,-14 4 11</inkml:trace>
    <inkml:trace contextRef="#ctx0" brushRef="#br0" timeOffset="491.0699">2935-106 8,'0'0'88,"0"0"-5,0 0 1,0 0-66,0 23 2,22-19-1,12 3 0,0-5-6,11 5-4,-2 0-3,7 0-2,-5 4-1,2 0 0,-4 7 1,-2 7 6,-10 5 4,-3 8-3,-6 3 5,-8 8-4,-8 1 5,1 11-3,-14-2 1,5 2-7,-11 4-1,1 5 0,-8 2-3,2 5 3,-7 0-5,0-5 3,-4 1-3,4-10 0,5-9-8,2-9-6,9 0-20,2-18-36,11-4-36,-4-23-7,25 18-2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3.6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F68F3FD-B30C-4A07-AD65-784AEA7CFF8E}" emma:medium="tactile" emma:mode="ink">
          <msink:context xmlns:msink="http://schemas.microsoft.com/ink/2010/main" type="inkDrawing" rotatedBoundingBox="10488,8682 12988,13400 12778,13511 10278,8793" semanticType="callout" shapeName="Other">
            <msink:sourceLink direction="with" ref="{F9A0EF85-E584-4E50-BEE7-84F2B1D138C2}"/>
            <msink:sourceLink direction="with" ref="{E15C745A-DAEE-4D79-9A90-6B2A17F12753}"/>
          </msink:context>
        </emma:interpretation>
      </emma:emma>
    </inkml:annotationXML>
    <inkml:trace contextRef="#ctx0" brushRef="#br0">39 0 1,'-23'42'46,"10"-12"32,10 13 1,3 4-46,9 7 3,9 5-2,0 0-5,14 9-2,-7-10-6,11 8 0,-7-8-2,10 8-1,-5 2 1,9 6-7,-5-2 3,7 14-6,3 5 3,4 13-5,-1 11 3,8 11-5,-2 1 0,4 6 4,2 5-6,2-3 4,-1-4-4,-1-9 1,2-11-2,1-3 3,-5-6-2,-2-3 0,-5-4 2,0 2 1,-7 0-2,1 0 1,-8 0-3,-1 1-1,-1-8 1,-2-2-2,0-9 2,1-4-3,-4-10 2,1-4-1,2-9 2,-2-5 1,0-6-1,-2-3 0,-3-4-1,1 0 0,-1-2 1,-2-3-1,-4-2 0,-1 3 0,-1-6 0,-3 4 1,0-1-2,-3 0 2,1 2-1,-2 0 1,-1 5-2,-1 0 2,-1 0-1,0 2 0,3 0 1,-1 0-1,1 1-1,2-3 1,0-3-1,2-2 1,2 3-1,-2 0-2,-2-7 3,2-3-2,-2-2 1,-1 3-1,-15-23 1,32 36-2,-32-36 2,29 25 0,-29-25-1,30 20 0,-30-20 0,20 14-1,-20-14-3,0 0-4,23 7-7,-23-7-8,0 0-13,-3-27-16,3 27-21,-4-37-28,2 6-9,-7-5-1,-7-7 31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4.0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9A0EF85-E584-4E50-BEE7-84F2B1D138C2}" emma:medium="tactile" emma:mode="ink">
          <msink:context xmlns:msink="http://schemas.microsoft.com/ink/2010/main" type="inkDrawing" rotatedBoundingBox="12472,13386 12656,12534 13048,12619 12864,13471" semanticType="verticalRange" shapeName="Other">
            <msink:destinationLink direction="with" ref="{0F68F3FD-B30C-4A07-AD65-784AEA7CFF8E}"/>
          </msink:context>
        </emma:interpretation>
      </emma:emma>
    </inkml:annotationXML>
    <inkml:trace contextRef="#ctx0" brushRef="#br0">9 664 61,'-7'48'91,"3"-23"0,8 4-3,10 0-73,6-4 4,12-2-2,4-12-3,7 7-1,0-11-2,2 0 1,-7-10 0,-2 3-3,-6-13 1,-5-7-3,-7-12 2,-5-6-2,-6-12-3,0-9-3,-5-6-4,-7-10-4,-1 1-9,-8-5-5,1 9-16,-12-10-16,4 15-28,-6 4-19,-4 0 0,-1 20 28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7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BF15F0C-9828-4494-8A17-63732999B99B}" emma:medium="tactile" emma:mode="ink">
          <msink:context xmlns:msink="http://schemas.microsoft.com/ink/2010/main" type="inkDrawing" rotatedBoundingBox="10087,11217 13567,9735 13631,9886 10151,11368" semanticType="callout" shapeName="Other">
            <msink:sourceLink direction="with" ref="{59B7643F-C080-4FB4-8039-580CA5A635CB}"/>
          </msink:context>
        </emma:interpretation>
      </emma:emma>
    </inkml:annotationXML>
    <inkml:trace contextRef="#ctx0" brushRef="#br0">0 1475 15,'0'0'78,"0"0"-1,0 0-33,21 9-19,1-18 7,14-4-2,5-15-2,15 4-4,3-10-3,11 0-1,0-7-2,9 5-1,-4-5 0,6 5 0,-2 0-1,7 7-1,0-7-2,9 13-1,2-11-1,11 7-1,3-2-2,8 2-4,-3-5 1,1-2-3,1-4 1,-3-5-2,-7-7 2,-4 0-2,-9-6 1,-3-3-1,1-2 2,-5 3-1,2-3 0,-4 6 0,0 4 1,-2 1-1,-3 5 0,-4 9-1,-10 6 0,-3 5-1,-17 10 2,-4 3-2,-11 5 2,-5 5-1,-27 2 1,36 2 0,-36-2 0,25-2-1,-25 2 1,25-4 0,-25 4-1,27-12 0,-27 12 1,27-13 0,-27 13-2,27-11 2,-27 11-1,27-7-1,-27 7 1,25-5-1,-25 5 0,20-7 0,-20 7 1,0 0 0,0 0-1,23-18 0,-23 18-1,0 0 1,0 0-1,0 0 0,0 0 1,0 0-1,-9 25 0,9-25 1,0 0 0,-9 25-1,9-25-2,0 0-1,0 0-3,0 0-3,0 0-5,0 0-5,-7 20-7,7-20-8,0 0-8,0 0-10,0 0-20,-14 34-27,14-34-2,-9 30 6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4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B7ED851-6F2C-49B3-92D4-939A9126E503}" emma:medium="tactile" emma:mode="ink">
          <msink:context xmlns:msink="http://schemas.microsoft.com/ink/2010/main" type="inkDrawing" rotatedBoundingBox="10257,8747 13114,7043 13245,7263 10387,8966" semanticType="callout" shapeName="Other">
            <msink:sourceLink direction="with" ref="{0A604003-2F06-4E74-BFCB-7D23726BDA89}"/>
          </msink:context>
        </emma:interpretation>
      </emma:emma>
    </inkml:annotationXML>
    <inkml:trace contextRef="#ctx0" brushRef="#br0">-9 1642 1,'0'0'24,"-20"-5"48,20 5-1,0 0-43,25-18 4,9 3-3,6-12-1,21-5-2,2-16 2,16-1-4,10-17 3,14 1-4,1-16-2,9 1-4,9-5-4,7 1-2,2 1-3,7 1 0,-10-1-2,1 1 0,-2-1 4,-3 4-3,-11-3 3,-7 6-1,-7 1 0,-6 10-3,-7 6 1,-10 9-4,-10 12 1,-7 11-2,-10 11 1,-3 9-2,-10 7 0,0 7 1,-5 0-2,3 4 1,-4-2-1,-1 2 1,-4-4-3,0-2 2,-3-3-4,-22-2-2,34 0-7,-34 0-9,27-7-14,-27 7-24,25-18-46,-25 18-2,27-7-2,-27 7 2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A604003-2F06-4E74-BFCB-7D23726BDA89}" emma:medium="tactile" emma:mode="ink">
          <msink:context xmlns:msink="http://schemas.microsoft.com/ink/2010/main" type="inkDrawing" rotatedBoundingBox="10161,13478 13196,7116 13319,7175 10284,13537" semanticType="callout" shapeName="Other">
            <msink:destinationLink direction="with" ref="{0B7ED851-6F2C-49B3-92D4-939A9126E503}"/>
          </msink:context>
        </emma:interpretation>
      </emma:emma>
    </inkml:annotationXML>
    <inkml:trace contextRef="#ctx0" brushRef="#br0">1 6382 1,'-6'-36'0,"10"9"58,-6-18 15,11-3-35,2-6 1,7-11 4,14-12-7,4-14-4,14-3-7,2-24-3,11-4-3,2-18-2,10-11-3,-1-19-2,12-6-1,-2-16-3,4-4-1,2-14 0,5-7-1,7-9-2,2 0-2,0 7 0,-3 5-4,3 6 5,-5 7-1,-8 18 0,-5 14 0,-7 13-1,-5 11 2,-6 8-1,-5 1 2,-2 10-3,2 1 0,-2-1 2,3-3-2,-3 3-1,-3 8 1,1 8 0,-5 8-1,-6 14 1,-8 13 0,-8 14 0,-7 14 2,-10 13 1,-1 5-1,-9 2 1,1-3-1,1-4 2,7-6-3,4-5 0,4-1-1,5-6 1,5 5-2,0 0 1,-3 6-2,-2 9-1,-4 8-2,-3 5-5,-20 19-8,25-27-11,-25 27-20,18-36-54,-7 11-1,1-6-2,-1-3-5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3.1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D3FCA0E-A93E-4581-9C45-DEE7B4A4857A}" emma:medium="tactile" emma:mode="ink">
          <msink:context xmlns:msink="http://schemas.microsoft.com/ink/2010/main" type="inkDrawing" rotatedBoundingBox="1989,13204 5541,6680 6323,7106 2771,13630" semanticType="callout" shapeName="Other">
            <msink:sourceLink direction="from" ref="{856221B3-42F0-4F41-9818-F703FAF362B3}"/>
          </msink:context>
        </emma:interpretation>
      </emma:emma>
    </inkml:annotationXML>
    <inkml:trace contextRef="#ctx0" brushRef="#br0">62 6227 78,'-2'22'46,"-3"8"3,-4 4-4,-4-5-3,1 3-11,-1-12-6,4 3-6,9-23-4,0 0-3,0 0-3,2-25-2,14-7-2,4-6 4,7-12-2,7-6-1,4-10 0,10-6 1,2-10-2,6-1 3,-2-5-2,7-5-3,0-4 4,2 0-3,-6-9 1,4 2 3,-2-2-2,2-5-1,-5-6 0,0-5 0,-1-7 1,-1-2 2,2 2-1,-1-4-3,-1 2 3,-5 9-6,1 2 4,0 14-5,-3 5 3,-2 1-1,-2 3 2,-2 5-4,-7-3 4,4 0 0,-4-4 1,4 1-1,1 1 1,4-2 1,0 2-8,4 4 4,3 1-4,2 6 4,-5 5-5,-2 2 5,-4 2-3,-3 4 0,-2-1 5,-2-1-1,-2-1 3,2-3-4,0-5 4,6 0-3,3-4 3,7 3-3,-3 1-1,3 3-2,0 4 1,2 5-2,0 4 0,-5 7 0,3 2-2,-5 5 2,2 0 2,1-3-2,4-1 2,2-1 0,2-9 2,3 0-3,0-2 3,2 0-3,-5 3 4,-4 6-3,-2 6 2,-9 10-2,-8 9 1,-5 7 1,-8 6 0,-20 23-2,29-31-7,-29 31 10,21-32-11,-21 32 6,24-36-6,-10 13 2,-14 23-1,34-38 2,-16 18 3,-18 20-4,31-23 6,-31 23-2,21-14 2,-21 14 0,0 0-2,0 0 2,0 0 0,0 0-1,0 0-1,20-13 0,-20 13-4,0 0-5,0 0-10,0 0-16,0 0-29,-2 20-44,-12 1-3,-8-3-2,-14 4 11</inkml:trace>
    <inkml:trace contextRef="#ctx0" brushRef="#br0" timeOffset="491.0699">2935-106 8,'0'0'88,"0"0"-5,0 0 1,0 0-66,0 23 2,22-19-1,12 3 0,0-5-6,11 5-4,-2 0-3,7 0-2,-5 4-1,2 0 0,-4 7 1,-2 7 6,-10 5 4,-3 8-3,-6 3 5,-8 8-4,-8 1 5,1 11-3,-14-2 1,5 2-7,-11 4-1,1 5 0,-8 2-3,2 5 3,-7 0-5,0-5 3,-4 1-3,4-10 0,5-9-8,2-9-6,9 0-20,2-18-36,11-4-36,-4-23-7,25 18-2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7.1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1A8BED7-18CA-402D-8D45-E8B4D77580B9}" emma:medium="tactile" emma:mode="ink">
          <msink:context xmlns:msink="http://schemas.microsoft.com/ink/2010/main" type="inkDrawing" rotatedBoundingBox="16463,13442 19272,12011 19576,12607 16766,14038" semanticType="callout" shapeName="Other">
            <msink:sourceLink direction="from" ref="{7B1D2CF8-5CC6-4B99-B58C-4BF7E84024B9}"/>
            <msink:sourceLink direction="to" ref="{D6304B7E-3F8E-4D7C-896F-040215E89F49}"/>
          </msink:context>
        </emma:interpretation>
      </emma:emma>
    </inkml:annotationXML>
    <inkml:trace contextRef="#ctx0" brushRef="#br0">45 1408 57,'-27'9'38,"27"-9"2,0 0-5,0 0-2,0 0-8,-20 7 1,20-7-5,0 0-1,0 0-5,0 0-2,0 0 3,0 0-3,0 0 2,27-18-1,-27 18-1,0 0-2,23-16 1,-23 16-1,0 0 0,27-14-1,-27 14 0,0 0-1,0 0-1,22-18 2,-22 18-2,0 0 1,0 0-2,0 0-1,0 0-1,23-22-2,-23 22 0,0 0-2,22-16 0,-22 16-1,28-14 1,-28 14-2,33-13 2,-10 6-1,0-2 0,1 2 1,1 0 0,2-2-1,1 0 2,1 0-1,2-4 1,3 2 0,2-5 0,5-5 0,7-3 0,1-1 2,5-2-2,5-3 0,-2 5 0,4-2-1,-3 5 2,-1 1-3,-5 3 2,-5 3-2,3-1 1,-5 0-1,5 0 1,2-4 1,0-3-1,2 1 2,4-3-1,3 0 1,-2 0-1,0 0 1,-7 3 0,-2 1-1,-5 1 0,0 0-1,-2-1 1,-3-1-1,3-3 0,0-2 1,0-3-1,0 1 0,2 0 0,-2-1 0,-4 3 0,-3 2 2,-2 3-1,-5 2-1,0-1 0,1-1 0,-3 4 1,2-5-3,3 0 2,-1 1-2,1-3 1,2 2 0,-3 1 1,-3 4-1,-1 0 2,-7 2-1,-20 16 0,32-25-1,-32 25 1,20-20 0,-20 20-1,0 0 1,27-21-3,-27 21 3,23-11-1,-23 11 0,24-9-1,-24 9 0,0 0 0,25-9 0,-25 9 2,0 0-2,0 0-2,0 0-6,0 0-9,0 0-12,0 0-17,-20 11-30,20-11-31,0 0 2,-16 21-2</inkml:trace>
    <inkml:trace contextRef="#ctx0" brushRef="#br0" timeOffset="562.7434">2405-67 28,'-31'-20'70,"8"11"4,-2-11-6,25 20-49,-20-16 0,20 16 2,0 0-3,27-5-1,-4 10-7,6 2 0,3 6 0,11-2-1,-3 5 0,5-4-2,1 3 0,-4-3-2,1 1 1,-2-2-3,-5-2 1,-9 1 1,-4 1 0,-23-11 3,25 25 0,-25-25 5,-5 34-2,-8-12 4,-3 3-1,-7 0 0,3 4-1,-7 3-2,2 2-1,0-5-2,0 3 0,0-1-1,5 1-1,-5-1-2,5-1 2,-5-1-2,7-2 1,-2-4-3,6-3 1,14-20-3,-25 23-4,25-23-5,0 0-10,0 0-11,0 0-25,-9-30-45,9 30-5,-18-20-2,18 20 1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8.6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A3737C6-CC12-4C16-BAB1-6102E246EB9B}" emma:medium="tactile" emma:mode="ink">
          <msink:context xmlns:msink="http://schemas.microsoft.com/ink/2010/main" type="inkDrawing" rotatedBoundingBox="16663,12091 19440,13472 19416,13521 16639,12139" semanticType="callout" shapeName="Other">
            <msink:sourceLink direction="with" ref="{005D5511-76D2-4FCA-887B-A11E6506DB57}"/>
            <msink:sourceLink direction="with" ref="{262D3711-709C-4622-99CA-A3CA64DE25B8}"/>
          </msink:context>
        </emma:interpretation>
      </emma:emma>
    </inkml:annotationXML>
    <inkml:trace contextRef="#ctx0" brushRef="#br0">0-12 44,'29'-12'81,"-29"12"3,0 0-4,25 7-54,-25-7-2,27 36 0,-7-18 3,17 7-5,-4 0-2,15 4-5,-3-4 1,12 7-4,-6-12 2,6 7 0,-1-7-1,5 1-1,-4-1-2,4 3 0,-3-3-1,3 7 0,0 2-1,7 5 1,2 7-3,7 2 0,7 7-1,6-1 0,2 5-3,6-2 2,-6-2-3,1-2 0,-5-3-1,-5-5 3,-8-1-4,-7-5 3,-5-3-1,-2-1 0,-7-1 0,3-2 1,-8 0 0,3 0 0,2-2-1,1-2 1,3-1-2,1-1 2,0 1-3,-5 1 1,-4-5-1,-5 0 0,-9-5 1,-7 1-2,-29-14 3,30 20-3,-30-20 2,0 0-3,0 0 0,-34-13-5,11 8-2,-8-11-6,1 12-7,-6-14-11,7 13-14,-12-8-19,14 2-25,-2 1-9,2-1 5,4 7 2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58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97F3D98-F6F7-4B95-8E3E-FD74EC470E7B}" emma:medium="tactile" emma:mode="ink">
          <msink:context xmlns:msink="http://schemas.microsoft.com/ink/2010/main" type="inkDrawing"/>
        </emma:interpretation>
      </emma:emma>
    </inkml:annotationXML>
    <inkml:trace contextRef="#ctx0" brushRef="#br0">389 146 25,'11'-38'68,"-11"38"-1,7-32-4,-7 32-55,18-24 1,-18 24 1,38-25 1,-13 13-2,2 6-1,2-1 0,-1 5 2,-1 2 0,-3 2 2,-24-2 1,37 18 0,-37-18 0,24 32-1,-17-12 1,2 3-3,-4 6-1,2 2-2,-5 1-1,0 9 0,-6 2 1,-5 4 1,-10 5 0,-10 7 3,-12-3-1,-10 10 2,-13-5-1,-8 2-1,-3 2-11,-1-6-12,12 2-29,-1-7-51,11-15-4,9-3-4,-3-16-2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1.4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4D29AD6-CEEC-448E-BC64-D16A1F1D8F06}" emma:medium="tactile" emma:mode="ink">
          <msink:context xmlns:msink="http://schemas.microsoft.com/ink/2010/main" type="inkDrawing" rotatedBoundingBox="16264,14172 19510,8869 19643,8951 16397,14253" semanticType="callout" shapeName="Other">
            <msink:sourceLink direction="with" ref="{AF058C65-E805-44F2-8FA2-E9C2F77C8200}"/>
            <msink:sourceLink direction="with" ref="{6A825675-D8B6-46AC-81A8-8C2273E867B0}"/>
          </msink:context>
        </emma:interpretation>
      </emma:emma>
    </inkml:annotationXML>
    <inkml:trace contextRef="#ctx0" brushRef="#br0">-5 5333 60,'0'-25'77,"3"0"-2,8-6-28,5-3-27,6-14 4,10-3 3,6-13-2,5 3-5,5-11 0,6 4 0,0-8 1,9-1-2,-2-14 0,7-3-2,0-17-2,11-11-3,0-16 0,11-9-5,1-13-1,3-5 0,4-4-1,1-1 0,-4 3-2,-3 9 2,-8 7-2,-7 11 3,-10 9 0,-3 9-3,-8 5-1,1 8 0,-3 3-1,7 2-2,4-2 2,8-5-3,1-2 3,5 0-2,-2 7 4,-5 5-2,-6 6 4,-10 11-2,-13 10 3,-7 13-3,-9 4 2,-6 12-3,-3 2 1,0-2 0,4 0-6,3-3 6,9 3-8,7 0 7,6-2-5,5-1 5,2 1-6,0 2 3,-4 2 3,-2-2-3,-8-1 2,-6-1-3,-9 0 2,-5-1-2,-6 3-1,-5 0-5,0 6-8,-9 1-14,7 18-27,-14-1-48,7 21-4,-20-18 1,-3 16-5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7.1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29F6A76-0927-47DD-9F35-4BB40705819E}" emma:medium="tactile" emma:mode="ink">
          <msink:context xmlns:msink="http://schemas.microsoft.com/ink/2010/main" type="inkDrawing" rotatedBoundingBox="16463,13442 19272,12011 19576,12607 16766,14038" semanticType="callout" shapeName="Other">
            <msink:sourceLink direction="to" ref="{D39CAB8B-7899-4BAE-85B9-DC79053292F9}"/>
            <msink:sourceLink direction="from" ref="{5606DB41-D30E-482E-B2A7-AF0159F7E9E5}"/>
          </msink:context>
        </emma:interpretation>
      </emma:emma>
    </inkml:annotationXML>
    <inkml:trace contextRef="#ctx0" brushRef="#br0">45 1408 57,'-27'9'38,"27"-9"2,0 0-5,0 0-2,0 0-8,-20 7 1,20-7-5,0 0-1,0 0-5,0 0-2,0 0 3,0 0-3,0 0 2,27-18-1,-27 18-1,0 0-2,23-16 1,-23 16-1,0 0 0,27-14-1,-27 14 0,0 0-1,0 0-1,22-18 2,-22 18-2,0 0 1,0 0-2,0 0-1,0 0-1,23-22-2,-23 22 0,0 0-2,22-16 0,-22 16-1,28-14 1,-28 14-2,33-13 2,-10 6-1,0-2 0,1 2 1,1 0 0,2-2-1,1 0 2,1 0-1,2-4 1,3 2 0,2-5 0,5-5 0,7-3 0,1-1 2,5-2-2,5-3 0,-2 5 0,4-2-1,-3 5 2,-1 1-3,-5 3 2,-5 3-2,3-1 1,-5 0-1,5 0 1,2-4 1,0-3-1,2 1 2,4-3-1,3 0 1,-2 0-1,0 0 1,-7 3 0,-2 1-1,-5 1 0,0 0-1,-2-1 1,-3-1-1,3-3 0,0-2 1,0-3-1,0 1 0,2 0 0,-2-1 0,-4 3 0,-3 2 2,-2 3-1,-5 2-1,0-1 0,1-1 0,-3 4 1,2-5-3,3 0 2,-1 1-2,1-3 1,2 2 0,-3 1 1,-3 4-1,-1 0 2,-7 2-1,-20 16 0,32-25-1,-32 25 1,20-20 0,-20 20-1,0 0 1,27-21-3,-27 21 3,23-11-1,-23 11 0,24-9-1,-24 9 0,0 0 0,25-9 0,-25 9 2,0 0-2,0 0-2,0 0-6,0 0-9,0 0-12,0 0-17,-20 11-30,20-11-31,0 0 2,-16 21-2</inkml:trace>
    <inkml:trace contextRef="#ctx0" brushRef="#br0" timeOffset="562.7434">2405-67 28,'-31'-20'70,"8"11"4,-2-11-6,25 20-49,-20-16 0,20 16 2,0 0-3,27-5-1,-4 10-7,6 2 0,3 6 0,11-2-1,-3 5 0,5-4-2,1 3 0,-4-3-2,1 1 1,-2-2-3,-5-2 1,-9 1 1,-4 1 0,-23-11 3,25 25 0,-25-25 5,-5 34-2,-8-12 4,-3 3-1,-7 0 0,3 4-1,-7 3-2,2 2-1,0-5-2,0 3 0,0-1-1,5 1-1,-5-1-2,5-1 2,-5-1-2,7-2 1,-2-4-3,6-3 1,14-20-3,-25 23-4,25-23-5,0 0-10,0 0-11,0 0-25,-9-30-45,9 30-5,-18-20-2,18 20 1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0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3268A20-C105-40C0-B4EE-58CCF6C5B83D}" emma:medium="tactile" emma:mode="ink">
          <msink:context xmlns:msink="http://schemas.microsoft.com/ink/2010/main" type="inkDrawing" rotatedBoundingBox="16437,13861 19825,10700 19932,10815 16545,13977" semanticType="callout" shapeName="Other">
            <msink:sourceLink direction="with" ref="{6A825675-D8B6-46AC-81A8-8C2273E867B0}"/>
            <msink:sourceLink direction="with" ref="{D6304B7E-3F8E-4D7C-896F-040215E89F49}"/>
          </msink:context>
        </emma:interpretation>
      </emma:emma>
    </inkml:annotationXML>
    <inkml:trace contextRef="#ctx0" brushRef="#br0">-6 3147 1,'0'0'52,"0"0"13,-5 25-23,5-25-8,0 0 4,32-9-2,-10-5-3,5-13-5,10-5-3,3-13-2,10-2-3,4-19-1,14-2-2,0-17 0,13-1-3,2-14 0,12-8-3,2-14-1,12-7-2,11-4 0,6 0-4,9-5 2,3 3-1,0 6-4,-2 9 5,-5 14-4,-7 11 4,-14 9-4,-10 10 5,-10 8-5,-4 7 2,-5-2 2,-2 4-1,-2-4 1,4-1-2,1-6 3,1 3-3,1-6 1,-3 6-1,-4 1 0,-7 3-2,-7 7 1,-11 6-2,-7 7-2,-6 5 2,-10 6-3,-4 7 2,-9 0-3,-16 25 2,20-27-6,-20 27-1,0 0-3,0 0-6,0 0-6,-25-7-13,7 30-14,-18-10-23,-3 15-28,-12 3 2,-13 3 1,-8 9 17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3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337B439-BDC8-4207-A447-661012E0921B}" emma:medium="tactile" emma:mode="ink">
          <msink:context xmlns:msink="http://schemas.microsoft.com/ink/2010/main" type="inkDrawing" rotatedBoundingBox="16445,8520 19430,6703 19823,7350 16839,9167" semanticType="callout" shapeName="Other">
            <msink:sourceLink direction="from" ref="{48C93B72-B58E-4028-B064-A4DEBBD8D05D}"/>
            <msink:sourceLink direction="to" ref="{D386EED3-B752-4AC6-805C-968D7A7BE6CE}"/>
          </msink:context>
        </emma:interpretation>
      </emma:emma>
    </inkml:annotationXML>
    <inkml:trace contextRef="#ctx0" brushRef="#br0">0 1811 1,'0'0'68,"0"0"0,0 0 2,34-4-45,-2-7 2,9-3 0,11-11-4,13-4-7,10-14-4,19-4-6,13-17-2,21-6-1,17-13-2,15-5 1,10-7 0,1-2 1,-1 0 2,-6-1 2,-15 4 3,-13 6-2,-23 2 3,-9 7-4,-14 0 3,-2 2-2,2 5-5,-1 2 1,1 2-3,0 9 0,-6 5-1,-7 11 0,-10 7-2,-10 13 2,-23 7 1,-12 14-3,-22 2-2,-9 21-5,-13-1-1,-12-2-10,4 5-12,-6-12-23,7-2-29,6-5-6,23-4 9</inkml:trace>
    <inkml:trace contextRef="#ctx0" brushRef="#br0" timeOffset="352.3245">2555-119 9,'0'0'69,"0"0"-5,24 13-5,-3 1-56,10 6 3,10-2 1,11 2 3,0 7 3,7 5-1,-7 2 1,0 7 1,-19-1 2,-3 8 2,-21 1 1,-11 8-2,-19-1-4,-10 8-3,-17-6-2,-8 1-5,-3 0-15,-9-5-25,5-4-43,2-5-4,2-20-3,10-7 5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2.3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ED126B4-C435-49D6-AD1B-CDFCA57E1E76}" emma:medium="tactile" emma:mode="ink">
          <msink:context xmlns:msink="http://schemas.microsoft.com/ink/2010/main" type="inkDrawing" rotatedBoundingBox="16731,10783 19418,8855 19488,8953 16802,10881" semanticType="callout" shapeName="Other">
            <msink:sourceLink direction="with" ref="{AF058C65-E805-44F2-8FA2-E9C2F77C8200}"/>
            <msink:sourceLink direction="with" ref="{354DE54E-15F4-41FD-9DE9-599E48AA9A21}"/>
          </msink:context>
        </emma:interpretation>
      </emma:emma>
    </inkml:annotationXML>
    <inkml:trace contextRef="#ctx0" brushRef="#br0">-5 2008 1,'-20'-36'47,"20"36"19,18-45-9,2 13-36,16-2 4,9-9 4,19-4 2,6-12-7,16-6 0,2-5-1,13-5 0,3-6-1,7 4-3,4-4-3,5 6-4,-5-4-2,2 7-2,1-5-5,-3 3 1,2-3-4,1 0 2,-8-2-2,-1-2 2,-1 2-3,-6 4 1,-1 3 2,-8 4-1,-9 5 0,-12 7 0,-11 8-4,-14 10-2,-11 8-7,-13 6-12,-23 24-21,25-19-41,-25 19-4,0 0-3,0 0 0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4.4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7818262-97B3-4561-8BF5-7A9F5CCDB4F4}" emma:medium="tactile" emma:mode="ink">
          <msink:context xmlns:msink="http://schemas.microsoft.com/ink/2010/main" type="inkDrawing" rotatedBoundingBox="16841,7004 19350,8505 18945,9183 16435,7682" semanticType="callout" shapeName="Other">
            <msink:sourceLink direction="from" ref="{005D5511-76D2-4FCA-887B-A11E6506DB57}"/>
            <msink:sourceLink direction="to" ref="{D386EED3-B752-4AC6-805C-968D7A7BE6CE}"/>
          </msink:context>
        </emma:interpretation>
      </emma:emma>
    </inkml:annotationXML>
    <inkml:trace contextRef="#ctx0" brushRef="#br0">0 0 13,'16'21'80,"-16"-21"0,34 13-1,-11 3-53,-5 4 1,13 12 2,-8-5 0,13 9-2,-4 0-6,13 5 0,-2-5-1,15 5-3,6-7 0,15 2-1,2-2-2,14 4-1,2 0-5,9 7-1,3 7-4,1 0 0,-6 5-1,-2 2 2,-5-3-2,-7 0 1,-6-6 0,-3 0 1,-6-5 3,-8 0-1,-1-4 1,-5-1-2,-7-1 1,0-1-2,-6-4 1,-8 2-2,-8-6-2,-3-3 1,-6 0-2,-3-2 1,-20-25 1,27 36 0,-27-36-1,0 0 2,27 16-2,-27-16 1,21-14-1,-21 14-2,20-29-1,-13 8-4,-7 21-6,4-40-8,-4 40-11,-16-36-15,16 36-22,-36-23-38,9 14-1,-7-2 3,-6 2-1</inkml:trace>
    <inkml:trace contextRef="#ctx0" brushRef="#br0" timeOffset="491.6505">2189 1066 1,'0'0'57,"-14"27"9,14-27 0,0 0-47,21 23-3,-1-12 5,11 7-1,-1-2-3,8 9 0,1-3-4,4 10 1,-7-5-6,4 5 4,-13-1-3,-2-1 3,-11 1-3,-10-1 2,-10-3 1,-6 0 2,-15-4 1,-4-1 1,-12-2-1,-3 1 1,-15-8-2,3 8-1,-17-8-1,1 5-2,-5-2-2,2 0-2,2 0-5,12-3-9,16 3-14,8-7-24,39-9-54,0 0 0,48 11-7,10-13-2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6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34999EF-38A8-4AD4-96A4-7883A15383C4}" emma:medium="tactile" emma:mode="ink">
          <msink:context xmlns:msink="http://schemas.microsoft.com/ink/2010/main" type="inkDrawing" rotatedBoundingBox="16668,10603 19064,6851 19653,7227 17257,10979" semanticType="callout" shapeName="Other">
            <msink:sourceLink direction="from" ref="{354DE54E-15F4-41FD-9DE9-599E48AA9A21}"/>
          </msink:context>
        </emma:interpretation>
      </emma:emma>
    </inkml:annotationXML>
    <inkml:trace contextRef="#ctx0" brushRef="#br0">-2 3560 1,'0'0'10,"-20"-7"55,20 7-3,0 0-34,-2-25-1,2 25 3,25-38-5,-3 11-1,3-7-4,11-7-2,0-9 1,7-6-2,0-10 0,5-6-2,-1-7 1,10 0-5,-5-9 2,4 2-2,3-11-4,4 4 0,5-4-4,6-2 2,3 0-4,4-8 2,3 1-3,-3 0 2,-2 7 1,-4 2-1,-10 4 2,-6 5-3,-12 4 3,-4 10-2,-7 4 2,-4 2-5,0 3 1,2-1-1,4 5 1,0 0 0,3 0-1,0 0 1,-1 0-2,1 0 4,-5 5 1,-2-5-2,-7 2 1,-2 0 2,-5-2-2,-2 3 0,0-3 1,0 2-2,0 0 1,3 7-1,1 5 1,1 2-2,2 6 0,-5 10-4,5 4-3,-7 5-9,7 11-14,-25 9-22,43-20-41,-21 15-1,5-4-3,-2 4 1</inkml:trace>
    <inkml:trace contextRef="#ctx0" brushRef="#br0" timeOffset="390.4928">1774 274 1,'22'-36'11,"21"-1"44,2-14-5,14 1-42,4 2-2,5-4 4,0 5-1,-1 2 4,-8 9-5,-7 9 0,-11 11 2,-10 7-1,-8 16 4,-16 15 4,-7 17 1,-9 10-4,-9 17 1,-3 11-4,-1 13-1,-3 9-4,2 5-6,1 7-20,-1-3-25,-4 3-26,11 6-3,-18-6 1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4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B0E8C6F-443A-4A27-B0AA-11898C6FA7E9}" emma:medium="tactile" emma:mode="ink">
          <msink:context xmlns:msink="http://schemas.microsoft.com/ink/2010/main" type="inkDrawing" rotatedBoundingBox="16813,12287 19553,7448 19618,7485 16878,12324" semanticType="callout" shapeName="Other">
            <msink:sourceLink direction="with" ref="{6B072F84-D9BC-40AA-BFB3-3BEE143ACB14}"/>
            <msink:sourceLink direction="with" ref="{6A825675-D8B6-46AC-81A8-8C2273E867B0}"/>
          </msink:context>
        </emma:interpretation>
      </emma:emma>
    </inkml:annotationXML>
    <inkml:trace contextRef="#ctx0" brushRef="#br0">-9 4855 1,'-7'-34'49,"7"34"22,-2-36-26,6 9-10,7-4 2,5-10-5,14-4-4,-1-9-9,9-5-2,3-11-5,6-9 1,3-5-2,4-4 0,1-9 0,3 0 0,-1-7-1,4 0-4,0-9 3,4 7-3,-2-9 2,7 2-3,0-7 2,5-4-3,-3-2 3,3 4-3,-8 2 4,1 7-3,-7 2 2,-2 10 0,-7 1-7,-2 10 5,-5 4-6,2 3 6,3-8-7,4-4 4,0-4-4,3 0 1,1-3 4,1-2-4,0 3 5,-3-1-4,-4 7 0,-9 3-2,2 3 1,-6 8 1,1 0-2,-1 2 1,1 2-1,1-4 1,2 4 2,7 2 1,-5 1-1,2 6 0,-4 5 1,-2 9-3,-10 9 2,-3 11-3,-8 9-3,-7 5-7,-13 20-5,0 0-11,0 0-14,16-25-27,-16 25-24,0 0 0,7-34 0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8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89B8205-62AD-431B-A9DC-364EECAE2BBC}" emma:medium="tactile" emma:mode="ink">
          <msink:context xmlns:msink="http://schemas.microsoft.com/ink/2010/main" type="inkDrawing" rotatedBoundingBox="19435,7087 19636,8262 19167,8342 18965,7167" semanticType="verticalRange" shapeName="Other">
            <msink:sourceLink direction="with" ref="{1848A594-99C2-4F15-9F08-FE883F66F6DE}"/>
          </msink:context>
        </emma:interpretation>
      </emma:emma>
    </inkml:annotationXML>
    <inkml:trace contextRef="#ctx0" brushRef="#br0">0 230 1,'14'-29'55,"-5"-10"7,13 5-6,-1 1-50,15 3-3,5 3 3,6 7 3,5 4 1,0 14 1,2 13 1,-13 9 4,-1 16 0,-17 7 6,-3 12-3,-13 3 0,-2 12 0,-10 0-6,-2 5-2,-4 2-6,0 2-1,-1 2-10,-8 5-15,-3 13-30,-10 10-24,-15-1-7,-4 23-1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9.6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6A73563-8F3D-4D3C-8AD6-47373D7AF294}" emma:medium="tactile" emma:mode="ink">
          <msink:context xmlns:msink="http://schemas.microsoft.com/ink/2010/main" type="inkDrawing"/>
        </emma:interpretation>
      </emma:emma>
    </inkml:annotationXML>
    <inkml:trace contextRef="#ctx0" brushRef="#br0">0 0 19,'0'0'74,"0"0"-2,0 0 1,41 23-52,-7-9 1,11-1 0,11 1 2,5-5-7,9 4-1,7-1-2,9-1 1,13-4 0,12 4-1,6-4-1,8 4-1,6-2-3,4 5-1,-4-1-2,-5 1-1,-10 1-2,-12 4 0,-14-4-2,-11 1 2,-14-5 0,-10-2 0,-10-4 0,-11-1 1,-5-4-3,-29 0-2,29-4-5,-29 4-8,0 0-6,-24-9-12,-1 13-12,-11-6-17,-10 4-15,1 1-18,-11-8 11,6 3 20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8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286DDAB-F1A5-40B6-BD86-BE9A225D4552}" emma:medium="tactile" emma:mode="ink">
          <msink:context xmlns:msink="http://schemas.microsoft.com/ink/2010/main" type="inkDrawing" rotatedBoundingBox="16832,12138 19099,10834 19134,10895 16867,12199" semanticType="callout" shapeName="Other">
            <msink:sourceLink direction="with" ref="{262D3711-709C-4622-99CA-A3CA64DE25B8}"/>
            <msink:sourceLink direction="with" ref="{D6304B7E-3F8E-4D7C-896F-040215E89F49}"/>
          </msink:context>
        </emma:interpretation>
      </emma:emma>
    </inkml:annotationXML>
    <inkml:trace contextRef="#ctx0" brushRef="#br0">69 1287 1,'-46'14'41,"46"-14"23,-24 6 1,24-6-44,0 0 6,31-18 0,3 0 2,11-9-7,12-5-1,10-8-5,13-8 0,5-10-4,8-8 0,11-4-1,9-4-2,11-5 0,9 0-1,-2-3 0,2 5-2,3 1-2,-1 8 0,-10 5-2,-12 6 1,-12 8-2,-15 8 0,-14 7 1,-13 7-1,-14 9 1,-16 2 0,-6 7 0,-23 9-2,0 0 1,20-11-5,-20 11-2,0 0-7,0 0-6,23-21-16,-23 21-22,36-20-32,-36 20 2,32-29-1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3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05D5511-76D2-4FCA-887B-A11E6506DB57}" emma:medium="tactile" emma:mode="ink">
          <msink:context xmlns:msink="http://schemas.microsoft.com/ink/2010/main" type="inkDrawing" rotatedBoundingBox="17187,6885 19635,13614 18857,13897 16409,7168" semanticType="verticalRange" shapeName="Other">
            <msink:sourceLink direction="with" ref="{9C4C037D-42C6-488D-8A3F-953821B184D7}"/>
            <msink:destinationLink direction="from" ref="{57818262-97B3-4561-8BF5-7A9F5CCDB4F4}"/>
            <msink:destinationLink direction="with" ref="{8A3737C6-CC12-4C16-BAB1-6102E246EB9B}"/>
            <msink:destinationLink direction="with" ref="{77DC55E9-09FC-414A-AFE7-E0133561BF8C}"/>
          </msink:context>
        </emma:interpretation>
      </emma:emma>
    </inkml:annotationXML>
    <inkml:trace contextRef="#ctx0" brushRef="#br0">0 278 2,'18'-25'74,"-9"-9"2,7 7-3,-5 0-51,3 2-6,4 3-1,-18 22 0,38-34-3,-38 34-4,36-18-1,-36 18 1,36-7 1,-36 7 6,39-2 1,-39 2-1,40-7 1,-19 0-2,6 5 1,-7-5-4,3 3 0,-3-3-4,0 2-1,-20 5-1,32-9-2,-32 9-1,23-9-2,-23 9 0,0 0 0,0 0 0,0 0-1,0 0 1,0 0 0,0 0 0,0 0-2,-25-7 2,25 7-1,0 0-1,-21 34 1,21-11 3,3 6 1,1 3 0,5 6 0,5 7 1,2 7-1,6 7 1,5 4 1,3 7-4,6 5 3,4 6-1,6 0 2,3 5-1,10-2 2,0-5-2,4 0 3,0-2 3,3 2-2,-3-7 1,-2 0 0,-7-2 1,-4 5 0,-3-3 0,-4 5 0,-5 2-6,1 4 2,-5 3-3,0 5 2,-5-1-2,0 3 2,1-3-3,-1 0 4,-6 1 1,4-3-2,-7-3 3,0 3-3,-2 3 3,-2 10-4,-4 8 2,-1 8-2,-2 7-4,0 1 5,2 8-2,3-2 0,2-5 0,6-6 1,3-12-2,4-4 2,3-9-1,2 5 0,0-8-2,2 1 2,0 6-1,-2 1 1,-5 3-3,-4 6 1,0-1 3,0-4-3,-3-5 1,3-1-1,-5-8 1,5-4-2,0-9 4,5-7-3,1-7-1,-1 0 1,-1-2 0,-2 0 0,-2 2 0,-3 0 1,-1 3-2,-3-3 3,0-2-3,0-2 2,-2 0-3,0-7 1,-1-5-1,3-6 1,3-8 0,-1-1-1,-2-5 1,-2-4-1,-16-23 2,32 34-2,-32-34 1,20 27-1,-20-27 0,13 34 0,-13-34 0,9 31-3,-9-31-1,12 32-4,-12-32-4,13 27-6,-13-27-10,0 0-10,30 23-15,-30-23-9,0 0-19,-48-28-14,17 13-17,-15-3 8,-8-7 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8.6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BF56FF0-F18F-4E3F-9FD8-7764C5296653}" emma:medium="tactile" emma:mode="ink">
          <msink:context xmlns:msink="http://schemas.microsoft.com/ink/2010/main" type="inkDrawing" rotatedBoundingBox="16663,12091 19440,13472 19416,13521 16639,12139" semanticType="underline" shapeName="Other">
            <msink:destinationLink direction="with" ref="{1E345C45-B412-46D8-92A7-2FE89548BFA6}"/>
          </msink:context>
        </emma:interpretation>
      </emma:emma>
    </inkml:annotationXML>
    <inkml:trace contextRef="#ctx0" brushRef="#br0">0-12 44,'29'-12'81,"-29"12"3,0 0-4,25 7-54,-25-7-2,27 36 0,-7-18 3,17 7-5,-4 0-2,15 4-5,-3-4 1,12 7-4,-6-12 2,6 7 0,-1-7-1,5 1-1,-4-1-2,4 3 0,-3-3-1,3 7 0,0 2-1,7 5 1,2 7-3,7 2 0,7 7-1,6-1 0,2 5-3,6-2 2,-6-2-3,1-2 0,-5-3-1,-5-5 3,-8-1-4,-7-5 3,-5-3-1,-2-1 0,-7-1 0,3-2 1,-8 0 0,3 0 0,2-2-1,1-2 1,3-1-2,1-1 2,0 1-3,-5 1 1,-4-5-1,-5 0 0,-9-5 1,-7 1-2,-29-14 3,30 20-3,-30-20 2,0 0-3,0 0 0,-34-13-5,11 8-2,-8-11-6,1 12-7,-6-14-11,7 13-14,-12-8-19,14 2-25,-2 1-9,2-1 5,4 7 2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5.0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A810244-59F0-4A49-86B7-3C4952A17C5E}" emma:medium="tactile" emma:mode="ink">
          <msink:context xmlns:msink="http://schemas.microsoft.com/ink/2010/main" type="inkDrawing" rotatedBoundingBox="6625,7326 9427,7124 9432,7194 6630,7396" rotationAngle="1738353116" semanticType="underline">
            <msink:sourceLink direction="with" ref="{020846CC-2789-49A7-8C0C-6511A7EF1CB4}"/>
          </msink:context>
        </emma:interpretation>
      </emma:emma>
    </inkml:annotationXML>
    <inkml:trace contextRef="#ctx0" brushRef="#br0">139 242 26,'-23'-13'31,"23"13"4,-27-14 2,27 14-2,-31-11-1,31 11-4,-34-9-1,34 9-5,-25-7-4,25 7-4,0 0-3,0 0 0,0 0-4,0 0 3,0 0-1,0 0 1,0 0 1,0 0 1,27 14 0,-27-14 0,41 7 1,-14-7-1,16 0-2,6-3-1,12 1 0,12-7-2,10 0 0,1-5-2,6 5 0,0-6-1,-2 6 0,-2-5-1,0 5-1,-9 2 0,-3 3-1,1-1 1,2 3-2,-1 0 2,6-1 0,4 1-1,8 0 0,8 0 0,4-1 2,5-1-3,0-1 1,-5 1-2,-9-1 3,-9 1-2,-16-3 3,-15 3-8,-12-3 5,-11 2-5,-12-2 8,-22 7-8,32-6 4,-32 6-5,27-7 5,-27 7-1,27 0 1,-27 0-2,27 4 2,-27-4-2,20 3 0,-20-3 1,0 0 1,0 0 0,0 0 0,21 2-1,-21-2 0,0 0 0,0 0 0,0 0-2,18-20-1,-18 20-1,0 0-3,25-7-1,-25 7-5,0 0-4,22-7-4,-22 7-1,21 2-13,-21-2-5,20 3-16,-20-3-12,23 4-29,-23-4 1,0 0-2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5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BB5AC7C-BB86-4E67-ACC0-3EE6442A53A8}" emma:medium="tactile" emma:mode="ink">
          <msink:context xmlns:msink="http://schemas.microsoft.com/ink/2010/main" type="inkDrawing" rotatedBoundingBox="6038,8672 9840,8880 9834,8979 6033,8771" semanticType="strikethrough" shapeName="Other">
            <msink:sourceLink direction="with" ref="{E15C745A-DAEE-4D79-9A90-6B2A17F12753}"/>
            <msink:destinationLink direction="to" ref="{A14F4B35-D973-4DDB-8279-9505330868F5}"/>
          </msink:context>
        </emma:interpretation>
      </emma:emma>
    </inkml:annotationXML>
    <inkml:trace contextRef="#ctx0" brushRef="#br0">0 17 81,'0'0'58,"0"0"-14,0 0-3,0 0-5,0 0-4,20-18-6,-20 18-2,46 0-2,-19-2-2,7 4-1,2-4 1,4 6-4,3-4 0,7 5-2,4-7-2,12 4 0,4-4-1,7 4-3,-1-2 0,6 2-1,3 0-2,3 3 1,-6-1-2,-3 1-1,-2 2 0,-1-1-1,1-1-1,0 4 0,0-2-1,0 2 1,6 0 0,-2 0-1,3 2 2,-3 0 0,-2 1 0,0-3 1,-6 0-1,1 0 2,-6-2-2,2-3 1,-7-2-1,3 1-1,-5-1 2,-3-2-2,-3 0 0,1 0 0,-4 2 0,-2-2 0,-1 2 0,3-2 0,0 3 0,5-1 1,-1-2-1,1 2-1,-3-2 1,0 2-2,-4-2 1,-5 0 1,-2-2-1,-5 0 0,1 0 0,-6-1 1,4 3-1,-4 0 0,4 0 1,-6 3-1,3-1 0,-5 0-1,-2 0 2,-4 1-1,-23-3 1,36-3 0,-36 3-1,21-4 1,-21 4-1,0 0 1,0 0-2,22-25-2,-22 25-3,0 0-6,27-9-9,-27 9-12,21 5-17,-21-5-31,0 0-33,0 0 0,0 0 1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1.6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5A470FE-C5AB-4734-8091-DEAE910079FB}" emma:medium="tactile" emma:mode="ink">
          <msink:context xmlns:msink="http://schemas.microsoft.com/ink/2010/main" type="inkDrawing" rotatedBoundingBox="6050,10117 9950,10283 9946,10391 6045,10225" semanticType="underline" shapeName="Other">
            <msink:sourceLink direction="with" ref="{A4022D38-2887-4050-8266-2CAC7AFEA95C}"/>
            <msink:destinationLink direction="to" ref="{4D1F79A5-A6C2-450F-9D19-D98935810C4A}"/>
          </msink:context>
        </emma:interpretation>
      </emma:emma>
    </inkml:annotationXML>
    <inkml:trace contextRef="#ctx0" brushRef="#br0">20-3 48,'0'0'36,"0"0"4,0 0-4,0 0-3,-23 0-5,23 0-5,0 0-1,0 0-4,0 0-1,0 0-1,0 0 1,0 0 0,0 0 2,0 0 0,0 0-2,0 0 0,0 0-4,0 0 1,0 0-4,0 0 1,0 0-4,0 0 2,0 0-1,20 4-1,-20-4 2,0 0-2,21 7 1,-21-7-1,0 0 1,22 7-2,-22-7 0,0 0 0,27 7-1,-27-7-1,21 4-1,-21-4 0,27 5-1,-27-5 1,34 4-1,-34-4-1,33 3 0,-12-3 1,-1 2-1,0 0 0,1-2 0,-1 5-1,0-3 1,3 0 0,0 3 0,1-5-1,4 4 0,1-4 1,0 2 0,1 1-1,1-1 0,1 2 0,-1-1-1,-1 1 1,-3 3-1,0-3 1,2 1 1,1 2-1,1-5 0,3 0 0,0 1 1,2-1-1,0 0 0,1-2 0,-1 2-1,0 1 0,-2-1 1,-3 0 0,-1-2-1,-3 2 1,2 1-1,0-3 1,-1 0 0,-1 0 0,2 0-1,-2 0 1,2 2 0,-1 0 0,-1 0-1,-2 3 0,-3-1 0,-22-4 0,39 12 1,-19-8 0,0 1-1,0-1 1,5-1 1,5 1-1,6-4 0,2-2 0,5 2 0,0-5 0,0 1 1,-2-1 0,-5 1-1,-5-3 2,-1 2-1,-5 1 0,-3-1 1,1 1-1,4 2 0,2-3 0,3 3-1,2 0-1,0-1 2,-1 1 0,1 0-1,-2 0 0,-5 2 0,0 0 0,-2 2 1,2-2-1,2 2 0,1 0 0,4 3 0,2-1 0,2 1 0,5 2-1,-2-3 1,-1 1 0,1-1 0,-3 1-1,3-3 2,-5 0-2,5 0 2,0-2-1,-1 0-1,3 3 2,-2-1-1,2 0 0,-5 3-1,0-3 1,-1 0-1,-4 1 2,-1-1-1,0 0 0,-3-2 0,0 0 0,3 2 0,2 1 1,-3-3-1,1 2-1,0 0 2,-3 0-1,3 1 0,-3-1 0,-2 2 0,-2-1 1,-5 1-2,1 1 2,-21-5-2,36 6 2,-36-6-1,27 7 1,-27-7-1,25 7 0,-25-7 0,22 2 1,-22-2 0,0 0 0,23-2-1,-23 2 0,0 0 0,20-7-4,-20 7-5,0 0-12,34 0-15,-34 0-30,25 2-45,-25-2-4,0 0-1,0 0-1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1.6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ABE64FE-7FAB-4535-9ADA-8706BF36A77F}" emma:medium="tactile" emma:mode="ink">
          <msink:context xmlns:msink="http://schemas.microsoft.com/ink/2010/main" type="inkDrawing" rotatedBoundingBox="5937,11502 9952,11516 9951,11596 5936,11583" semanticType="underline" shapeName="Other">
            <msink:sourceLink direction="with" ref="{7BD20AAF-B4BB-4810-91F3-83A4C96343C5}"/>
            <msink:sourceLink direction="with" ref="{2512B9A9-6270-4A04-ACC2-EE6896259E7F}"/>
          </msink:context>
        </emma:interpretation>
      </emma:emma>
    </inkml:annotationXML>
    <inkml:trace contextRef="#ctx0" brushRef="#br0">47 13 18,'0'0'57,"-19"-1"-22,19 1 1,0 0-4,-16-5-2,16 5-3,0 0-3,0 0-1,0 0-3,-15 8-1,15-8-4,0 0 1,0 0-2,-3 16 0,3-16-1,0 0 1,0 0-1,16 14-1,-16-14 1,14 3-2,-14-3 0,18 4-1,-18-4 0,21 4-3,-21-4 0,19 4 0,-19-4-1,19 3 1,-19-3-2,19 1 2,-4-1-3,2 4 2,1-4-1,4 1 0,1-1-2,2 3 0,1-1 0,4-2-3,-3 0 3,2 0 0,1-2 0,2 1 0,-1-2 1,2-1-2,-1 1 1,3 2 0,-1-1-1,1 0 0,-1 2-2,-1 0 0,2 0 1,1 2 0,-1-2-1,-2 2 0,1-2 1,-1 0 0,4-2-1,0 2 2,-2-2-2,2-1 0,-4 2 0,1 1 1,-2 0-1,-2 1 0,-2 1-1,-3-1 2,1 3-1,-1 0 1,4-2 0,3 1 0,3-1-1,4-2 1,4 1-1,1-1 0,3-1 1,-2 1-1,-2 0 1,-2 1-1,-4-1 2,-3 0-1,-2-1 1,-2 1 1,-1 0-1,1-2 0,0 2-1,4-1 1,-2 1-2,3 0 2,-1 1-2,-1-1-1,2 2 0,-1-1 1,-2 1 0,0-2-2,0 2 1,1-2 1,3-2-1,0 2 1,3 0-1,-1 2 0,0-1 1,-1 2 0,0-1 0,-2 3 0,-3-2-1,-2 0 0,1 0 0,-1-3-1,2 0 2,3 0 0,2-1-1,0-2 0,0 1 1,-2 0-1,-3-1 1,-2 0 0,-3 1 0,-3 1-2,2-2 3,-1-1-1,6 1 1,2 0-1,6 0 0,1 0 0,3-2 0,0 2 0,0-1 0,-3 1 1,-2 2-2,-3-3 1,-3 1 0,-1-2 0,-4 2-1,0 0 1,-3 0 0,0 1-2,-3 2 3,-2 2-2,-1-1 2,-4 3-1,0 2 0,-14-6 0,26 14 1,-26-14 0,27 16 0,-11-8 0,2 0-2,1-3 3,3 2-1,2-4-1,0-2 1,0 1-2,0-2 1,-1-2 1,-3 1-1,-4-1 0,-16 2 0,24-6 1,-24 6 0,0 0-1,15-11 1,-15 11-2,0 0 0,0 0-1,0 0-4,0 0-5,0 0-7,3-15-11,-3 15-14,0 0-23,-16 7-43,16-7 1,-31 4 1,14-2 3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15.8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FC8AFF0-0710-4394-AEB2-49E0C11E0C9A}" emma:medium="tactile" emma:mode="ink">
          <msink:context xmlns:msink="http://schemas.microsoft.com/ink/2010/main" type="inkDrawing" rotatedBoundingBox="5901,13608 9596,13762 9593,13820 5898,13666" semanticType="strikethrough" shapeName="Other">
            <msink:sourceLink direction="with" ref="{B9B5022B-772D-454D-8106-0BA83FE86AC4}"/>
          </msink:context>
        </emma:interpretation>
      </emma:emma>
    </inkml:annotationXML>
    <inkml:trace contextRef="#ctx0" brushRef="#br0">47 25 44,'0'0'56,"-18"-9"-17,18 9 2,0 0-1,-14-7-3,14 7-3,0 0-2,0 0-2,-18 0-2,18 0-2,0 0-3,0 0-1,0 0-2,0 0-1,0 0-2,0 0 0,0 0-2,0 0 0,0 0-2,0 0-1,16 10-1,-16-10-2,15 0 0,-15 0-3,16 2 1,-16-2-2,17 1 1,-17-1-1,19-1 1,-19 1-1,23-4 0,-23 4 0,24-4-1,-24 4 1,22-7-3,-22 7 1,21-5-1,-21 5-1,24-1 0,-10-1 0,1 2-1,1 0 1,1 2 0,2-4 0,1 2-1,0 0 0,0 2 2,-3-2-2,2 1 2,-3 1-1,0 0 0,0 1 0,-1 0-1,-1 0 2,0 0-2,2 1 2,0-3-2,2 1 1,0-1 0,1-1 0,0 2 0,2-2 0,-2 0-1,2 0 1,-2 0 0,0 2-1,0-1 1,-1 2-1,1-1 1,-2 1 0,3-1 0,-1 1 0,0-1-1,0-1 1,2 1 0,-2-2 0,0 1 0,2 1 0,-3-2 0,-1 2-1,1-1 1,-4 1 0,2-1-1,-1 3 0,-1-1 0,-14-3 0,27 5 0,-11-2 1,2-2-1,-1 1 0,1-2 0,1 1 0,0 1 1,-1 0 0,-1 1-1,1-2 0,-2 1 1,0 1 0,0-1-1,2 1 0,1-1 1,1-2-1,4 0 0,0 0-1,4 0 2,-1-2-2,0 0 2,2 1-1,-2-1 0,0 2-1,2 0 2,-2 0-1,0 0-1,3 2 2,2-2-2,0 1 1,0-1 0,0 2 1,0-2-2,-1 0 1,-4 0 0,0 0 0,-3 2 0,-2-2 0,2-2-1,0 2 1,0 0 1,2 0-1,-1-2 0,1 2-1,0-1 1,1 1-1,-2 0 2,-2 1 0,1-1-2,-2 2 2,2 1 0,2-1 0,-1 1 0,2-1 0,1-1-1,2 1 0,0-1 0,2 1 0,-1-2 0,1 0 0,-2 0 0,0-2-1,1 1 2,-1 1-1,-1 0-1,1-2 1,1 2 0,-1 2 0,-3-1-1,2 1 2,-5 1-2,1 0 0,-1-1 1,0 1-1,-1-1 1,-1-1-1,2 1 0,2 0 0,-1-1 2,1-1-1,-1 0 0,1 2 0,-2-2 0,-2 1 0,1 1 0,-1 1-1,-1-1 1,-2 1 0,3 0 0,1-1 0,2 1-1,1-1 2,1 1-2,-1-2 2,-4 1-2,2 0 1,-5-1 1,-5-1-1,-14 0 2,20 0-2,-20 0 0,0 0 1,0 0-1,16-1 0,-16 1-1,0 0 1,16 0-1,-16 0 1,16 0 0,-16 0 0,22 0 0,-22 0 0,21 0 1,-21 0-2,21-2 1,-21 2-1,20 0 0,-20 0-1,24 0-2,-24 0-3,26 3-2,-26-3-5,24 2-5,-24-2-8,17 3-14,-17-3-22,0 0-48,0 0-5,0 0 3,0 0 0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3.4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B9C0F47-965F-42BC-A213-7BA872EE45D7}" emma:medium="tactile" emma:mode="ink">
          <msink:context xmlns:msink="http://schemas.microsoft.com/ink/2010/main" type="inkDrawing" rotatedBoundingBox="21110,5983 21224,14527 20653,14535 20540,5991" semanticType="verticalRange" shapeName="Other">
            <msink:sourceLink direction="with" ref="{1BC9FC56-B5F2-466E-A2FF-982497268144}"/>
            <msink:sourceLink direction="with" ref="{1848A594-99C2-4F15-9F08-FE883F66F6DE}"/>
            <msink:sourceLink direction="with" ref="{9C4C037D-42C6-488D-8A3F-953821B184D7}"/>
            <msink:sourceLink direction="with" ref="{459417D0-E00C-45F7-A84B-DB67B3968107}"/>
            <msink:sourceLink direction="with" ref="{48D53E51-0ECD-44CA-AB96-ABEA8604F49E}"/>
          </msink:context>
        </emma:interpretation>
      </emma:emma>
    </inkml:annotationXML>
    <inkml:trace contextRef="#ctx0" brushRef="#br0">112 113 1,'-2'-22'20,"2"3"47,-6-2 0,1 4-29,-3 2-1,8 15-2,-11-19-6,11 19-4,0 0-6,-14 3-1,14-3-3,-5 31-1,6-7-3,-4 3 1,5 3 0,-1 5-3,4 2 1,-2 3-3,5 5 2,-1-1-4,1 6 4,-2 1-3,5 3 2,-3 2-3,3 4 3,-1-1 4,1 1-4,-1-2 2,3-1-3,-2 1 3,0-4-5,2-1 3,-2 0-4,3-4-4,-1-1 2,0 0-2,0 0 2,-2 0-3,0-1 4,-1-1-2,1 0 2,-3-3-2,0 2 2,-2-5-2,1 0 1,-1-3-1,-1 0 0,1-1 3,-1 1-1,0-2 2,0 0-1,-1 1-1,0 0 0,0 3 0,0-1 0,-3-1-5,1 1 2,-2 2-3,1 0 3,-1 0-2,2 0 3,0 0-3,-2-2 2,3 2-2,0-1 1,-1-1 0,-1-1 0,-1 3 0,0 0-1,-3 0 5,-2 1-4,-3 1 3,-3-1-2,0 1 2,-4 1-2,-1-5 1,0-1 1,-1-2-4,1-3 4,2-3-4,-1-3 2,2-4-1,2-1 0,2-2 0,1-2-1,0-1 2,1-1-1,1-1 2,1 1-1,5-15 0,-6 24 0,6-24 1,-7 19-1,7-19-1,-5 17 1,5-17-2,-6 18 3,6-18-2,-8 21 3,8-21-3,-5 22 0,5-22 1,0 19-1,0-19 0,5 15-1,-5-15 2,0 0-2,0 0 3,16 3-1,-16-3 0,0 0 0,22-10 0,-22 10 1,20-8-1,-6 5 1,0 1-2,2 1 3,0 2-3,2 1 2,-1 4 0,-1 2-1,0 4 0,0 2-1,-1 4 0,-2 1 1,-2 2 1,0 3-1,0 6 5,-3 3-4,0 1 4,0 4-4,-1 1 4,-1 2-4,0 4 3,1 3-2,-4 0-3,3 1 3,-3 6-2,2 2 1,0 7 0,-2 0 1,0 3-2,1 0 2,-1 1 0,-2 2-1,3-1 2,-3-2-1,1 3 1,-2 5-2,0 4 1,0 4-1,0 5-1,-2 1 2,2 5 1,-1 1-2,-1-1-1,2-1 2,0-4 0,2-1-2,-1-3 2,2-1-1,1-2-2,0-1 3,-2 3-2,3 0 1,-4-4-1,1-2 2,0-2-2,-2-3 1,-2-1-1,0-3 2,2-5-3,-1-4 3,-1 3-3,-1-3 3,0 3-3,0-2 2,-2-2-5,-3 1 1,1 1-1,-1-2-1,-1-1 2,-2-2-2,-4 0 2,1-2-1,-2 0 3,-2 1 2,-1-4-3,-2 3 3,4 2-3,-2 3 3,3 2-3,-2 3 2,2 0 2,0 0-4,0 3 5,2 0-4,-2-5 3,-2-2-3,1-3 5,-1-4-6,2-4 2,0-4 0,5-5 0,-2-3 0,2-4 0,3-2 0,0-4-2,0-2 1,0-2-4,0-4 0,2 3-6,-2-7-6,4 1-11,4-16-9,0 0-24,0 0-46,-17-31 0,7-15-1,-9-26 2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2.0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AF892CB-7954-4C6E-AE97-F8DC13C45D92}" emma:medium="tactile" emma:mode="ink">
          <msink:context xmlns:msink="http://schemas.microsoft.com/ink/2010/main" type="inkDrawing" rotatedBoundingBox="13866,6734 16637,6745 16636,6832 13865,6821" semanticType="strikethrough" shapeName="Other">
            <msink:sourceLink direction="with" ref="{1BC9FC56-B5F2-466E-A2FF-982497268144}"/>
          </msink:context>
        </emma:interpretation>
      </emma:emma>
    </inkml:annotationXML>
    <inkml:trace contextRef="#ctx0" brushRef="#br0">48 75 1,'-25'-2'31,"25"2"51,-19-6 2,19 6-50,0 0-8,-2-16 8,2 16 4,0 0-4,19-10-3,-19 10-3,0 0 3,0 0-9,0 0 3,0 0-3,0 0-4,0 0-4,21 2-3,-21-2 2,29 3-6,-9-3-1,8 2 0,2-4-5,0 2 4,1-2-4,-1 1 5,-4-1-1,-2 2 0,-4-1 1,1 1-2,-3-2 0,3 2-1,1-2-1,3 1-1,6-1-5,2 2 5,4-5-1,3 5-3,-2-4 4,1 2-4,-4 2 4,-1 0 1,-4 0 0,-1 0 0,-2 3 0,-2-3 4,3 0-4,2 2-1,0-5 1,5 3-5,-1 0 4,1 1 0,2-6 0,-3 5-4,-4 0 5,-1 0 0,-7 0-1,0 0 2,-4-3-2,3 3-3,-4 0 3,3 0 0,2-1 0,3 1 0,1 0-1,0-2 0,1 5 1,-2-3 4,1 0-4,-2 2-1,-2-1 0,1-1 0,-1 5 0,2-3 5,2-1-5,-1 1 0,2 3-1,-1 0 7,1-2-6,-1 2 4,-2-4-3,-2-1-1,0 2 0,2 1 0,-1-1 4,1-1-5,0-1 1,3 2 1,-2-2-2,1 0 1,1 0 1,-4 0-1,0 0-4,-2-5 4,0 5 0,-2 0-1,2-2 2,1 6-1,1-4-1,1 0 1,0 0 0,0 4 0,-2-4 5,0 0-5,-2 0 0,-3-1-1,1 1 2,-1-5-1,1 3 0,1-2 0,2 2-5,3-3 5,3 5-1,0 0 1,-1 0 0,1 3 0,-3-3 0,-2 5 0,1-3 0,-6 3 0,-1-5 1,0 0-1,-16 0 0,27-5 0,-27 5 0,26-8 0,-26 8 0,24-8 0,-24 8 0,19-11-6,-19 11 4,14-10-4,-14 10 4,0 0-6,0 0 2,15-16-7,-15 16 1,0 0-2,0 0-13,0 0-10,6 18-22,-6-18-42,0 0-18,-8 24 1,8-24 3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2.72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313BA7D-1713-4C1C-B793-D62810DE93AE}" emma:medium="tactile" emma:mode="ink">
          <msink:context xmlns:msink="http://schemas.microsoft.com/ink/2010/main" type="inkDrawing" rotatedBoundingBox="18570,11304 18789,8892 19489,8955 19269,11367" rotationAngle="1738353116" semanticType="callout">
            <msink:sourceLink direction="to" ref="{AF058C65-E805-44F2-8FA2-E9C2F77C8200}"/>
            <msink:sourceLink direction="to" ref="{D6304B7E-3F8E-4D7C-896F-040215E89F49}"/>
          </msink:context>
        </emma:interpretation>
      </emma:emma>
    </inkml:annotationXML>
    <inkml:trace contextRef="#ctx0" brushRef="#br0">15041 3860 1,'0'0'50,"23"-20"14,-1 13-1,12 0-50,7 7 3,8 3-1,3-1 1,3 5-7,-6 2-1,1 7 1,-9 4 3,-12 7 1,-7 9 2,-10 5 1,-12 8 2,-9 3-1,-3 7-1,-8-5-3,2 3-2,-5-5-3,5-5-2,-4 3-3,4-12-15,2 3-24,-4-5-45,-7-16-4,2-8-6,-14-17 1</inkml:trace>
    <inkml:trace contextRef="#ctx0" brushRef="#br0" timeOffset="-933.1313">15055 4179 1,'-9'-27'52,"9"27"8,31-48-4,8 19-48,10-10-3,21 6 5,5-6 0,8 8 1,1 6-3,-7 11 2,-10 14 5,-15 16 4,-13 25 5,-26 6-2,-10 19 4,-24 6-3,-8 9 4,-12 3-3,-2 1-8,-4-8-1,4-7-11,7-9-9,4-9-27,12-11-51,4-1-9,-4-21-3,-3-1-4</inkml:trace>
    <inkml:trace contextRef="#ctx0" brushRef="#br0" timeOffset="7252.9266">14973 5355 63,'-40'14'77,"40"-14"-2,-14 25-4,14-25-61,41 38 2,2-18-6,13 5-1,7 2-5,3 3 0,-3 4 0,-11-1 4,-9 6 2,-18 2 2,-21 4 2,-15 2 0,-23-4 2,-9 4-2,-13-4-1,-5-4-5,-5-8-9,1-8-19,6-21-55,12-13-5,4-30 1,13-11-7</inkml:trace>
    <inkml:trace contextRef="#ctx0" brushRef="#br0" timeOffset="6343.6374">15156 5610 1,'-25'-13'47,"25"13"12,0 0 4,32-25-49,-9 21-4,6 1 1,7 3 0,7 3 0,-2 3-3,4 6 2,-7 6 2,-4 4 4,-7 5 1,-11 7 2,-7 2 0,-11 5-2,-7 2-1,-14 2-1,-2 7-1,-9-4-4,0 6 0,-8-9-5,5 2 2,-3-4-4,6-7-5,5 0-14,1-13-24,6-9-45,22-14-1,-23 0-2,23 0-6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9.9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8C93B72-B58E-4028-B064-A4DEBBD8D05D}" emma:medium="tactile" emma:mode="ink">
          <msink:context xmlns:msink="http://schemas.microsoft.com/ink/2010/main" type="inkDrawing" rotatedBoundingBox="13939,8773 16757,8842 16755,8934 13937,8865" semanticType="underline" shapeName="Other">
            <msink:sourceLink direction="with" ref="{9C4C037D-42C6-488D-8A3F-953821B184D7}"/>
            <msink:destinationLink direction="from" ref="{A337B439-BDC8-4207-A447-661012E0921B}"/>
          </msink:context>
        </emma:interpretation>
      </emma:emma>
    </inkml:annotationXML>
    <inkml:trace contextRef="#ctx0" brushRef="#br0">1 83 67,'-14'-19'38,"14"19"-1,0 0 0,11-18-3,-11 18-1,22-13-2,-7 8-2,-15 5-2,27-9-4,-27 9-1,27-6-3,-12 1-1,2 5-5,4-3 0,6 3-4,3-4 0,7 4-2,6-1-1,5 2 0,2 1-1,3 0-1,-2-1-1,0 2 1,0 1-1,-1-1-1,-3 0 0,0 0 0,-1-1-1,1 1 1,2 0 0,7 2-1,0-2 2,6 2-1,5 0 0,5-1 0,3 1 0,2 0 0,0-2 0,-2 2-1,-1-2 1,-7-1-1,-5-1 0,-3 1 1,-5-2-1,-1 0 0,-6 2-1,0-2 1,-2 1-1,2 1 1,-3-1-1,3 1 0,-3 1 1,0-1-1,-3-1 2,-3 1-1,-1-2-1,-5 0 1,-1-3-1,-4 0 1,0-1-1,-2 0 1,1-3-1,0 4 1,-2-2 0,1 2 1,-2 0 0,-3 3 0,-4-2 1,-1 4-1,-15-2 1,20 0-1,-20 0 0,0 0-1,0 0 1,0 0-2,15-2 0,-15 2-1,0 0 0,0 0 1,17 2-1,-17-2 1,16 3-2,-16-3 3,23 8-5,-23-8-6,24 10-15,-24-10-27,19 0-59,-19 0-2,19 3-1,-19-3-4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2.99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B1D2CF8-5CC6-4B99-B58C-4BF7E84024B9}" emma:medium="tactile" emma:mode="ink">
          <msink:context xmlns:msink="http://schemas.microsoft.com/ink/2010/main" type="inkDrawing" rotatedBoundingBox="13453,13620 16697,13729 16695,13807 13450,13698" semanticType="strikethrough" shapeName="Other">
            <msink:sourceLink direction="with" ref="{459417D0-E00C-45F7-A84B-DB67B3968107}"/>
            <msink:destinationLink direction="from" ref="{81A8BED7-18CA-402D-8D45-E8B4D77580B9}"/>
          </msink:context>
        </emma:interpretation>
      </emma:emma>
    </inkml:annotationXML>
    <inkml:trace contextRef="#ctx0" brushRef="#br0">2 39 1,'0'0'27,"0"0"57,0-21 4,0 21-43,0 0-1,-3-14-4,3 14-6,0 0-8,21-5-1,-21 5-1,22-2-1,-22 2-3,27-1 0,-12-1-4,2 5-4,-2-4-2,2 4-3,1-5 0,3 4-3,1-4 0,5 2-2,2-1 2,1 1 2,4-2 0,-1 2 0,-1 0 0,4 0 0,-5 2 0,1-1-1,-1 3-3,1-1 1,5 0-1,1-1-1,3 1-1,4-2 1,2-1-1,2 2 0,1-4 1,1 2-1,-2-1 0,-2-1 1,-1 1 0,0 1 0,2-2 0,3 2 0,1 2 0,4 1 1,4 0-2,6 2 1,-1 1-2,2 1 2,1-3 0,-1 3-1,-2-3 0,-1 0 0,-5-3 1,0 1-1,-1-2 1,-2-2-2,-3 2 2,-1 0-2,-4-1 3,0 1-2,-5 0 0,-3-2 0,-1 2 0,-4-2 0,-3 2-2,-2 0 3,-3-1-2,1 1 1,-3 0 0,2 1 0,-3-1 0,2 2 0,1 0 2,-1-1-3,1 1 3,0 1-2,-1-1 2,-1-1-1,-3 1 0,2-1-1,-4 1 1,0 1 0,0 0-2,-1 1 2,0 0-2,-1 1 1,-2 0 0,-2 1 1,0-2 0,-14-4-1,21 8-1,-21-8 2,21 6-2,-21-6 0,27 6 0,-9-2-1,1-3 0,5 1 0,0-1-2,0-1-1,-2 2-2,-3-4 0,-3 2-3,-16 0-4,19-3-9,-19 3-9,0 0-16,-6-16-20,6 16-35,0 0-9,-11-14 4,11 14 20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58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F1BD2F5-4ABD-47DF-9BE4-3AD59CDBA74E}" emma:medium="tactile" emma:mode="ink">
          <msink:context xmlns:msink="http://schemas.microsoft.com/ink/2010/main" type="inkDrawing" rotatedBoundingBox="18981,11645 19523,10595 19862,10771 19320,11820" semanticType="strikethrough" shapeName="Other">
            <msink:sourceLink direction="with" ref="{967C2368-84F8-4AFE-925F-1DF0AFD46987}"/>
          </msink:context>
        </emma:interpretation>
      </emma:emma>
    </inkml:annotationXML>
    <inkml:trace contextRef="#ctx0" brushRef="#br0">389 146 25,'11'-38'68,"-11"38"-1,7-32-4,-7 32-55,18-24 1,-18 24 1,38-25 1,-13 13-2,2 6-1,2-1 0,-1 5 2,-1 2 0,-3 2 2,-24-2 1,37 18 0,-37-18 0,24 32-1,-17-12 1,2 3-3,-4 6-1,2 2-2,-5 1-1,0 9 0,-6 2 1,-5 4 1,-10 5 0,-10 7 3,-12-3-1,-10 10 2,-13-5-1,-8 2-1,-3 2-11,-1-6-12,12 2-29,-1-7-51,11-15-4,9-3-4,-3-16-2</inkml:trace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5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7042FAB-13D0-4C49-ACCD-71AF7BF8D47D}" emma:medium="tactile" emma:mode="ink">
          <msink:context xmlns:msink="http://schemas.microsoft.com/ink/2010/main" type="inkDrawing" rotatedBoundingBox="13016,8337 13126,6901 13842,6956 13732,8391" semanticType="callout" shapeName="Other">
            <msink:sourceLink direction="to" ref="{A58A6FFE-E069-485F-8447-3684BC01064B}"/>
            <msink:sourceLink direction="from" ref="{0A1AC2A3-9D39-474A-A0FF-AE533B36D073}"/>
          </msink:context>
        </emma:interpretation>
      </emma:emma>
    </inkml:annotationXML>
    <inkml:trace contextRef="#ctx0" brushRef="#br0">9370 1979 1,'0'0'0,"0"0"36,0 0-24,0 0 3,0 0 4,0 0-5,25-25 2,-2 5-3,-3-3-1,5 1-1,0-1-1,2 3 0,-5 8 2,3 12 2,-5 14-1,-6 11 5,-3 11 1,-6 18 1,-5 5 1,-5 15 0,-1 3-2,-1 5-1,-7-3 0,7 4-6,-4-4-2,4 5 0,1-3-4,-1 0-2,-2 5-3,-2 2-11,1 0-15,-8-2-32,0-16-35,5-2 0,-8-27-4</inkml:trace>
    <inkml:trace contextRef="#ctx0" brushRef="#br0" timeOffset="-11508.0524">9777 2121 15,'4'-20'78,"-8"-12"5,8 5-4,-4-2-57,7 0-2,13-1 1,3-1-5,9 8-4,-1 0-4,8 12-4,-6 11 5,6 9 0,-10 20 7,-4 19-1,-11 15 4,-8 18 0,-10 5 0,-5 14-2,-7-6-1,0 1-4,-4-11-8,4-14-9,5-5-22,2-17-48,2-8-27,2-3-2,-15-10-4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6.6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F2619E6-91E8-49F3-B6D2-C6463E65704D}" emma:medium="tactile" emma:mode="ink">
          <msink:context xmlns:msink="http://schemas.microsoft.com/ink/2010/main" type="inkDrawing" rotatedBoundingBox="13431,11987 16540,12212 16535,12283 13426,12058" semanticType="callout" shapeName="Other">
            <msink:sourceLink direction="with" ref="{018F5D73-16FB-496E-BA44-85F8121FDAE1}"/>
            <msink:sourceLink direction="with" ref="{262D3711-709C-4622-99CA-A3CA64DE25B8}"/>
          </msink:context>
        </emma:interpretation>
      </emma:emma>
    </inkml:annotationXML>
    <inkml:trace contextRef="#ctx0" brushRef="#br0">25-5 46,'-16'0'45,"16"0"6,0 0-5,0 0-4,0 0-6,0 0 3,0 0-5,0 0 2,-9 16-3,9-16 1,14 13-5,4-5-2,1-7-5,10 6-3,4-4-3,9 2-3,4-4-4,4 6 0,2-3-3,3 1 0,1 0 0,-1 1-1,6-1 0,3 0 0,3-2 0,4 0-2,2-3 0,2 2-1,0-1 0,-3-1 0,-1 2-1,-7 1 0,-5-1 0,-3 1 0,-7 5 0,2-3-2,-1 4 2,1 1-3,0 0 4,2 1-3,3-2 2,0 3-3,3-6 3,-2 4-1,-1-6 0,0 1 1,-1-2-2,-4-1 2,0-2-1,-3 0 1,-2 0 0,-3-2-1,-3 1 0,0-1 0,2 4 0,-4-2 0,1 1 0,-1 1-1,-1 1 0,-1 0 2,0 1-1,-3-1 0,-4-2 1,-2 3 0,-3-4 0,-5 1 2,-1-2-1,-2 1 0,-2-4 0,-14 4 1,26-3-1,-26 3 0,27-1 0,-11-1-1,1 2 0,4 2-2,5-1 2,-1 2-1,4 1 1,2 0 0,-3 1-1,1 0-1,-3 1-1,-4-2-1,-4 2-4,-18-6-5,24 6-10,-24-6-11,0 0-23,0 0-42,0 0-26,0 0 2,0 0 0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3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C3EC864-0F72-4EE9-8071-80C21E1A90A3}" emma:medium="tactile" emma:mode="ink">
          <msink:context xmlns:msink="http://schemas.microsoft.com/ink/2010/main" type="inkDrawing" rotatedBoundingBox="13567,6922 13719,8185 13410,8222 13258,6959" semanticType="verticalRange" shapeName="Other">
            <msink:sourceLink direction="with" ref="{F9E4DCA0-946B-4416-ACE6-270CBD745203}"/>
            <msink:sourceLink direction="with" ref="{A514E547-26F6-484F-BAA8-141FAEC59A89}"/>
          </msink:context>
        </emma:interpretation>
      </emma:emma>
    </inkml:annotationXML>
    <inkml:trace contextRef="#ctx0" brushRef="#br0">9546 1990 13,'-2'-36'79,"-5"0"-3,10 13-2,-3 23-56,18-22 6,4 24-3,8 9-1,6 10 5,2 10-5,5 10-1,-5 4-1,1 14-3,-8 0-3,-3 8-2,-15 1-4,-4 9-5,-11 2 0,-9 7-1,-10 6-3,-6 1-5,0 6-11,-7-11-19,7-4-43,4-10-13,-4-22-3,7-11-1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43.0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B04EC5-F7FC-4D5A-9DC0-CE068A9A40B5}" emma:medium="tactile" emma:mode="ink">
          <msink:context xmlns:msink="http://schemas.microsoft.com/ink/2010/main" type="inkDrawing" rotatedBoundingBox="6766,9022 8868,8378 8893,8461 6792,9106" semanticType="underline" shapeName="Other">
            <msink:sourceLink direction="with" ref="{E15C745A-DAEE-4D79-9A90-6B2A17F12753}"/>
          </msink:context>
        </emma:interpretation>
      </emma:emma>
    </inkml:annotationXML>
    <inkml:trace contextRef="#ctx0" brushRef="#br0">0 728 25,'0'0'28,"0"0"0,8-15 4,-8 15-5,18-14-2,-18 14-4,20-18 0,-5 10-4,1-1-5,3 2 0,3-2-1,7-4 2,5-3-5,7 0 3,9-3-1,6 0 3,1-4-1,6 2-3,1 2 0,-1 2-2,1 2 2,-1 4-1,-4-5 0,2 5-2,1-7 2,7 2-1,1-4 0,8-1-2,2-5-1,7 2 1,-1-1-1,0 1-1,-4 1-2,-7 1 3,-7 1-3,-4 2 2,-6 3-6,-9-3-5,-1 1-6,-6-3-13,0 5-15,-9-3-29,-4-3-24,3 6-8,-18-10 33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8.73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386EED3-B752-4AC6-805C-968D7A7BE6CE}" emma:medium="tactile" emma:mode="ink">
          <msink:context xmlns:msink="http://schemas.microsoft.com/ink/2010/main" type="inkDrawing" rotatedBoundingBox="19209,12320 19433,6623 20077,6649 19854,12345" rotationAngle="1738353116" semanticType="callout">
            <msink:sourceLink direction="with" ref="{D6304B7E-3F8E-4D7C-896F-040215E89F49}"/>
            <msink:destinationLink direction="to" ref="{57818262-97B3-4561-8BF5-7A9F5CCDB4F4}"/>
            <msink:destinationLink direction="to" ref="{A337B439-BDC8-4207-A447-661012E0921B}"/>
          </msink:context>
        </emma:interpretation>
      </emma:emma>
    </inkml:annotationXML>
    <inkml:trace contextRef="#ctx0" brushRef="#br0">16100 1559 16,'-36'0'80,"36"0"-3,-32 11-27,32-11-39,-33 14 5,33-14 5,-21 20-6,21-20-3,-9 36 1,2-11 1,7 4 0,-2-1-2,4 5 2,3-5-5,2-1 0,4-7-5,-11-20-1,29 23-1,-6-23 0,2-9-1,2-10 0,-5-3-1,1-7 0,-7-3 1,0-2-1,-12 0 2,-4 3-2,-7 3 1,-8 6 2,15 22 3,-43-18 3,11 20 1,3 14 4,-5 2-1,7 11 3,-3 3-2,15 6-1,-1-2-3,16 3-1,4-5-4,10 0-1,13-5-2,5-9 1,6-8-1,3-6-2,-1-8 1,-1-7-1,-8-9 1,-6-2-1,-14-12 1,-8 3-3,-15-1 2,-10 3-1,-12 2-2,-7 7-5,1 14-16,-10-3-31,12 14-52,10 15-6,10 1 2,18 15 0</inkml:trace>
    <inkml:trace contextRef="#ctx0" brushRef="#br0" timeOffset="889.1695">15829 3481 68,'-47'13'97,"24"5"3,-15-2-2,4 5-74,7 10 5,0-1-2,11 3-12,5-3-4,11-1-1,4-6-2,12-3-1,-16-20-1,43 20 2,-21-22-1,8 0-2,-3-3-1,2-8-2,3-3-1,-3-7-1,3-4 1,-3-4-2,-2-3 2,-4 0 0,-5-4 0,-7 6 0,-13 3 1,2 29 0,-34-30 2,2 32 2,-8 5-2,-1 11 2,-4 5-2,2 6 2,5 1-3,8 1 1,10-1-4,9-3-1,8-2 2,3-25-2,19 36 1,-19-36-2,36 22 1,-14-19-3,5 1-1,0-8-1,5-1-1,-3-6 0,1-3-2,-10-4 2,-20 18-2,25-38 3,-23 17-3,-11 1-5,9 20-9,-43-27-16,16 27-36,-2 11-26,-12-2-2,10 21-1</inkml:trace>
    <inkml:trace contextRef="#ctx0" brushRef="#br0" timeOffset="1695.9338">15874 5204 1,'16'-23'83,"-16"23"2,0 0 5,-20-4-49,20 4-12,-43 32 8,25-5 1,-9 0-14,6 9-1,1-2-1,9 4-3,2-4-6,7 0-2,6-3-2,7 3-4,5-2-3,7-5 0,2-2-3,4-3-1,3-3-2,-1-8-1,5-9 0,-2-9 0,0-6 2,-2-8 0,-8-8 1,-1-3 3,-9-1 0,-8-4 1,-8 4 0,-7 3 0,-13 5 0,-8 7-1,-6 12 2,-7 8-2,-4 7 3,2 11-2,-3 7 2,7 7 1,8 0-2,12 2 3,12-2-5,11-5 5,14-4-5,11-7 2,10-4-4,3-7-3,12-7-1,2-7-3,-2-2 1,-2-7-1,-3 0 0,-8-6 0,-10 1 4,-9-4 0,-13 3 2,-18 2-2,-12 4-2,-17 2-6,-5 12-9,-19-3-16,6 14-30,-3 14-37,-9-5 1,18 16 0</inkml:trace>
    <inkml:trace contextRef="#ctx0" brushRef="#br0" timeOffset="2776.3204">15764 6956 16,'-30'7'93,"15"18"0,15-25 1,-34 32-57,29-3-2,5-29 3,-7 41-18,7-41-6,7 38-6,-7-38 0,25 23-7,-5-21-3,3-7-3,8-1-2,-1-12 1,4 0-3,-5-10 2,-2 1-1,-7-4 6,-6 4-6,-7 0 9,-7 2-5,0 25 3,-27-34 1,4 25 1,-8 11 4,-6 7 1,-8 9 7,2 9-3,-6 3 8,6 12-3,2-5 5,12 8-6,6-9 0,19 2-6,8-13-1,14-2-4,14-12-5,8-6 0,8-8-4,4-8 0,0-3-1,-3-13 0,1 5-1,-7-10 2,-5-2 2,-13 0 1,-7 1-1,-11-1 5,-16 2-2,-9 5 7,-14 0-1,-4 7 5,-11 6-3,2 7 5,-7 5 1,9 9 1,-2 2 1,9 13-1,4 8-3,12 8-5,6 0 3,12 5-8,9-2 3,8 0-7,10-5-1,7-7-5,6-9 1,1-10-3,-1-6 1,-4-11-1,0-4 1,-9-7-1,-3-7 3,-11-7 2,-6 1 0,-10-8 3,-4 1-9,-9-3 3,-2 8-9,-7-6-1,2 17-13,-7 3-16,10 8-32,22 11-22,-43 18 5,34 18 10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5.57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8010F4F-C2F1-41CA-A5AB-6B8FE4D579F3}" emma:medium="tactile" emma:mode="ink">
          <msink:context xmlns:msink="http://schemas.microsoft.com/ink/2010/main" type="inkDrawing"/>
        </emma:interpretation>
      </emma:emma>
    </inkml:annotationXML>
    <inkml:trace contextRef="#ctx0" brushRef="#br0">27 0 77,'0'0'80,"-2"17"5,-1 4-6,-2 6-49,7 8-1,-4 5-6,2 5-3,-2 1-3,2 4 1,-3-2-4,3 0 2,-3-4-5,3 1 2,-2-8-4,2 1-1,-1-6 3,1-3-7,0 0 4,-2-8-7,2-1 5,0-20-7,-1 20 1,1-20-8,0 0-11,0 0-6,0-28-17,-4 8-12,8-3-33,-1 1-11,-3-1-3,1 6 7</inkml:trace>
    <inkml:trace contextRef="#ctx0" brushRef="#br0" timeOffset="283.7907">-12 521 61,'8'-21'81,"0"5"5,5 1-2,6-1-44,-3-3-6,8 2-7,-3-4-8,4 3-2,-1-2-4,2 2-4,-4 0 0,2 1-5,-3-1-2,-2 2-5,0 2-4,-4 1-7,-15 13-4,21-21-8,-21 21-14,0 0-24,0 0-28,0 0 2,0 0 2</inkml:trace>
    <inkml:trace contextRef="#ctx0" brushRef="#br0" timeOffset="1567.5761">1047 91 88,'0'0'93,"10"35"1,-9-8 1,-2 5-64,6 9 4,-7 1-7,8 6-4,-6-3-7,7 4-2,-4-2-6,2 1-2,0 1 1,-1 2-8,1-3-2,0-5-16,3 1-12,-8-9-41,5-5-30,-2-6-7,-3-24-2</inkml:trace>
    <inkml:trace contextRef="#ctx0" brushRef="#br0" timeOffset="989.4219">568 279 54,'0'0'85,"17"24"4,-15-9-1,-2 2-51,3 9 0,-3-2-5,2 8-7,-4-4-7,4 6-2,-6-4-6,4 1 1,-1-4-5,-1-2-6,1-2-5,-1-9-12,5 1-7,-3-15-19,0 0-21,0 0-34,0 0-1,8-24 3</inkml:trace>
    <inkml:trace contextRef="#ctx0" brushRef="#br0" timeOffset="1255.059">395 524 73,'16'8'89,"-2"-7"2,2-1 2,-16 0-54,39-1 0,-18-4-11,9 5-5,-4-5-4,5 4-2,1-3-6,2 3-2,-2-1-4,0 2-3,2 2-7,-9-1-10,2 4-10,-11-3-15,2 4-24,-18-6-39,0 0 2,0 0-2,0 0 22</inkml:trace>
    <inkml:trace contextRef="#ctx0" brushRef="#br0" timeOffset="652.9692">141 436 54,'0'0'86,"0"30"-1,2-14 5,-1-1-50,7 5 0,-1-2-6,5 1-8,0-3-4,5 5-4,-4-5 3,4 3-9,-1 0 4,2 5-9,-2-3 4,-2 1-8,-1-1 4,-3 1-6,-1-1-2,-4 2-1,-2-7-4,-3-16-4,4 24-11,-4-24-11,0 0-22,0 0-29,0 0-21,-12-34 2,12 4-1</inkml:trace>
    <inkml:trace contextRef="#ctx0" brushRef="#br0" timeOffset="2116.4395">-163 1529 96,'0'0'88,"0"0"5,0 0-6,20-10-55,-6 7-7,10 2-1,0-3-10,5 3-2,1-1-5,2 1-8,-2 1-10,-3 0-16,1 4-24,-8 3-44,-20-7 2,23 14-6,-23-14 3</inkml:trace>
    <inkml:trace contextRef="#ctx0" brushRef="#br0" timeOffset="2441.5176">-185 1722 84,'0'0'91,"0"0"4,0 0 1,0 0-58,0 0 0,19 15-6,4-7-5,-4-7-6,6 4-4,1-3-4,3-1-4,-2-1-3,-2 2-4,1-2-6,-5-3-8,-2 3-14,-19 0-22,24-13-56,-24 13 0,0 0-4,3-18 2</inkml:trace>
    <inkml:trace contextRef="#ctx0" brushRef="#br0" timeOffset="4994.4715">686 1758 127,'16'6'104,"-16"-6"1,34 0 0,-6 0-70,3-5-1,12 4-8,0-7-7,8 3-5,2-3-4,3 3-4,0-1-1,3 2-3,-6 1 0,1 2-1,-6 2-1,-2 2 0,-6 1-1,-5 0 1,-6 3-2,-8-4-2,-2 0-7,-19-3-9,24 0-13,-24 0-25,3-16-54,-3 16 2,0 0-4,-24-14 3</inkml:trace>
    <inkml:trace contextRef="#ctx0" brushRef="#br0" timeOffset="4569.4562">873 1281 5,'0'0'80,"0"0"3,0 0 3,-6 26-38,2-9-8,9 9-3,-6-2-10,4 10-1,-3-6-4,3 6 0,-3-5-5,2 1-4,-4-4-1,2-2-3,-2-5 0,1-5-4,1-14-1,0 0-2,0 0-1,-5-14 0,8-9-2,2-5 1,3-11-1,3 1-1,2-2 0,0 2-1,3 1 2,0 2-1,0 6 1,0 2-1,0 4 0,0 6 2,0 6-1,1 3-1,2 8 0,-1 4 1,0 6-1,-1 4 2,1 6 0,-1 2-1,-2 3 2,-1 3 2,-1 0 0,-2 1 1,-1 0-1,-1 0 1,-1-2 0,-1-3 0,-3-3-1,0-4-2,-1-2-7,-3-15-10,3 17-20,-3-17-46,0 0-26,0 0-3,-16-13 3</inkml:trace>
    <inkml:trace contextRef="#ctx0" brushRef="#br0" timeOffset="5711.3142">1233 2026 80,'16'-22'59,"-16"22"-13,11-21 3,-11 21-8,0 0-1,-15-8-1,15 8-4,-27 14-3,11 1-4,-8 1-4,2 9-2,-4 1-4,1 9-2,-2 0-3,3 7-1,-2-1-3,4 4 1,-1-3-2,6-2 1,2-2 0,6-3-4,1-1 3,5-2-4,3-5 2,6 0-4,2-5 3,3 1-5,3-4 1,6-2 0,0-2-1,3-6 0,2-2 0,3-6 0,0-4-2,-1-5-1,2-3-1,-3-8-1,-1-2 1,-4-5 1,-2 3-4,-6-3 4,-2 4-2,-7 1 3,-4 5-2,0 16 5,-15-15-2,15 15 0,-29 16 4,12 2-4,-2 4 4,-1 7-3,3 0 3,1 1-3,1 1-2,4-6-5,5 1-13,6-26-22,-8 27-71,8-27 1,0 0-7,0 0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4.96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7DC55E9-09FC-414A-AFE7-E0133561BF8C}" emma:medium="tactile" emma:mode="ink">
          <msink:context xmlns:msink="http://schemas.microsoft.com/ink/2010/main" type="inkDrawing" rotatedBoundingBox="16071,12502 16632,8510 17537,8638 16977,12629" rotationAngle="1738353116" semanticType="callout">
            <msink:sourceLink direction="with" ref="{005D5511-76D2-4FCA-887B-A11E6506DB57}"/>
            <msink:sourceLink direction="with" ref="{6A825675-D8B6-46AC-81A8-8C2273E867B0}"/>
          </msink:context>
        </emma:interpretation>
      </emma:emma>
    </inkml:annotationXML>
    <inkml:trace contextRef="#ctx0" brushRef="#br0">13108 3646 13,'0'0'86,"-30"13"2,30-13-30,0 0-19,0 0 3,3 21-7,-3-21-11,0 0-3,16 20-4,-16-20-3,0 0-5,24 20 0,-24-20-4,23-9 0,-23 9-3,36-27-1,-13 7 0,-1-3 0,1-6 1,-1 4-1,-4-2 2,-4 2-2,-7 5 1,-7 20 2,-7-27 1,7 27 1,-29 0 2,29 0 0,-41 24 1,21-1 2,-1 0-1,8 4 0,4-2-2,9-1-2,2-1-1,9-3-2,-11-20 0,32 27-2,-12-18-2,-20-9-2,41 0-1,-41 0-3,41-20-1,-41 20-1,38-36 0,-27 13 1,-4 3 1,-7 0 3,-9-1 3,9 21 3,-41-20 2,10 18 0,-3 6-1,2 8-4,7 8-8,5-4-25,20 4-74,11 7-2,-11-27-3,50 43-3</inkml:trace>
    <inkml:trace contextRef="#ctx0" brushRef="#br0" timeOffset="1057.0183">13508 5592 1,'-7'-22'0,"7"22"26,2-23-25,-2 23 3,0-25 6,0 25 2,0 0 6,0 0-2,0 0 5,-23-13 1,23 13 3,-31 9 3,11-2 1,-3 2-2,0 2 0,-4-4 2,5 6 3,-5-6 1,6 9-2,-1-7-4,22-9-4,-27 20-5,27-20-2,0 0-9,4 21-4,-4-21-4,36-7-2,-11-2-3,2-5 1,5-4-1,-3-2-2,-2 0 2,-4-3 0,-5 3 2,-18 20 1,16-34 2,-16 34 0,0 0 3,-21-21 3,1 24 1,20-3 2,-45 25 3,22-7 3,-4 0 0,7 4 2,0-1-3,6-1 1,14-20-3,-16 29-2,16-29-3,0 0-3,23 18-2,-23-18-1,34-9-1,-14 0-4,0-4 0,-2-8-2,0 1 0,-6-7 0,-1 0 2,-6-3 0,-5 3 0,-7 3 1,-5 3 3,12 21 1,-42-16 1,17 21 2,-7 6-1,5 7 1,-5 7 0,5 2 0,2-2-3,3 0-5,11 0-8,11-25-12,-14 38-22,14-38-62,2 27 3,-2-27-6,0 0 3</inkml:trace>
    <inkml:trace contextRef="#ctx0" brushRef="#br0" timeOffset="1836.4328">12929 6914 1,'0'0'66,"0"0"17,0 0-22,0 0-11,0 0 7,0 0-4,-15 24-7,15-24-10,-9 23-7,9-23-2,2 32-12,-2-32-1,22 27-9,1-23 0,2-4-6,6-4-4,3-5 1,0-7-5,-4 0 4,-6-2-5,-3 0 3,-21 18-5,20-25 3,-20 25 1,0 0 1,-34-16 3,5 16 2,-7 5 5,-5 4 5,-9 0 4,5 9 4,-5-2 3,12 6-3,4-1 2,16 1-6,18-22-1,-7 34-8,7-34 2,52 23-8,-7-19 2,7-6-1,5 0-2,4-7 0,-2-5-2,-5-4 6,-11 0-6,-12-5 6,-15 1-5,-11 1 5,-19 1-1,-15 4 3,-12 5 0,-11 7 0,-7 6 1,-2 7-2,5 9 0,4 4-9,18 10-11,12-5-21,28 9-42,19 0-33,11-11 2,16 7-3</inkml:trace>
    <inkml:trace contextRef="#ctx0" brushRef="#br0" timeOffset="212193.0859">12390 6980 7,'0'0'77,"35"-2"0,-35 2-23,29 5-27,-10 3 10,-3 0-7,0 1-2,-16-9-6,27 23 1,-27-23-4,19 29-1,-19-29 2,13 28-2,-13-28 2,6 31-2,-6-17 2,2 9 0,-5-6 1,3 7 1,-7-2-3,4 6-1,-6-4-4,1 4-1,-5-2-5,3-1-1,-4-2-4,3-4-2,1 2-7,10-21-9,-19 25-16,3-25-27,16 0-61,-32-4-5,6-8-1,-12-2-3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89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1037C9E-CFF9-44DE-82C4-EE21950652D1}" emma:medium="tactile" emma:mode="ink">
          <msink:context xmlns:msink="http://schemas.microsoft.com/ink/2010/main" type="inkDrawing" rotatedBoundingBox="13345,6914 13563,7946 13085,8047 12868,7014" semanticType="verticalRange" shapeName="Other">
            <msink:sourceLink direction="with" ref="{F9E4DCA0-946B-4416-ACE6-270CBD745203}"/>
            <msink:sourceLink direction="with" ref="{A514E547-26F6-484F-BAA8-141FAEC59A89}"/>
          </msink:context>
        </emma:interpretation>
      </emma:emma>
    </inkml:annotationXML>
    <inkml:trace contextRef="#ctx0" brushRef="#br0">2635-77 1,'-23'-29'34,"23"29"32,-27-34 2,27 34-48,0 0-2,0 0 2,38 2-2,-1 5-4,5 2 5,6 0-6,4 2 3,-2-2-1,4 3-2,-9-3 0,0 2-7,-9 0 3,-2 7-5,-9 3 4,-3 8-5,-10 7 0,-3 14 1,-14 8 0,-6 19 3,-12 7 0,-4 6 0,-7 3-3,-2-3 0,2-9-5,3-15-9,8-10-27,7-13-56,16-43 1,-6 32-8,6-32 16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5:26.4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304930-3F40-44C2-85AC-C022717D20D1}" emma:medium="tactile" emma:mode="ink">
          <msink:context xmlns:msink="http://schemas.microsoft.com/ink/2010/main" type="inkDrawing" rotatedBoundingBox="6863,10138 8751,9675 8765,9733 6878,10196" semanticType="strikethrough" shapeName="Other">
            <msink:sourceLink direction="with" ref="{1CD60C3A-1359-4BCC-8B49-63284518752A}"/>
          </msink:context>
        </emma:interpretation>
      </emma:emma>
    </inkml:annotationXML>
    <inkml:trace contextRef="#ctx0" brushRef="#br0">63 400 25,'0'0'40,"0"0"-5,-16 3 4,16-3-1,-18 7 0,18-7-4,-16 9-3,16-9-7,0 0-6,-14 18-5,14-18-2,14 9-3,4-5-1,3-6 0,7 0-1,4-2 1,3-3-2,2-2 0,3-1 1,-3 0 1,3 1-1,-2-1-1,4 1 3,3-3-3,1 3 2,5-2-1,3 0-3,4-4-1,1 1-1,3-2 0,-1 0-2,-2 0 2,0-2-1,-4 2 1,-1 0-1,-1-1 1,-2-1-1,-1 2 0,2 2 0,-1-2 0,-3 1 0,0 1 0,-5 4 0,-3 1-1,-3 2 0,-6 3 1,-8-1 0,-3 2 0,-4 1 0,-16 2-1,22-3 0,-22 3 2,0 0-2,19-5 2,-19 5-2,16-3-2,-16 3 0,29-5-3,-10 0-4,8 4-11,-1-4-23,6-5-60,8 9 2,-13-14-2,2 10 56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3.90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2E3BF25-ED69-4715-9A3B-9D9AA67063FA}" emma:medium="tactile" emma:mode="ink">
          <msink:context xmlns:msink="http://schemas.microsoft.com/ink/2010/main" type="inkDrawing" rotatedBoundingBox="9407,11405 10402,11086 10588,11667 9594,11987" semanticType="callout" shapeName="Other">
            <msink:sourceLink direction="with" ref="{902F04D7-8AF7-4141-A54C-5375D2A307AA}"/>
            <msink:sourceLink direction="with" ref="{59B7643F-C080-4FB4-8039-580CA5A635CB}"/>
          </msink:context>
        </emma:interpretation>
      </emma:emma>
    </inkml:annotationXML>
    <inkml:trace contextRef="#ctx0" brushRef="#br0">6536 6320 1,'0'0'58,"0"0"30,0 0-1,7 20-57,-7-20-1,-9 20-2,9-20-13,-3 23-7,3-23-5,12 22 0,-12-22-2,0 0 0,29 28 0,-29-28 1,29 4-1,-29-4-1,33-2 0,-13-3-3,1-4 1,1 0-2,-22 9 1,33-22 0,-33 22 4,9-27 3,-9 27 5,-24-10 6,-7 8 6,-3 11 4,-9 0 2,8 14 2,-6-1-4,15 10 1,5-5-7,17 0-2,11-2-7,15-5-4,9-6-6,10-7-4,8 0-9,-4-16-13,8 6-14,-15-10-34,-2 1-38,-2 10-3,-34 2 2</inkml:trace>
    <inkml:trace contextRef="#ctx0" brushRef="#br0" timeOffset="148296.5763">5967 6230 1,'0'0'24,"0"0"49,0 0 0,0 0-34,6 18 1,-6-18-8,27 19-6,-9-5-5,1-3-6,2 4-3,2-6-1,-3 4-6,-2-3 3,1 1-1,-4-1 1,-1 1 0,-14-11 2,22 24 2,-22-24 2,7 30 3,-10-11-2,-2 4 3,-6-1-2,-1 5 2,-7 2-4,2 3 0,-7 0-4,1 1 0,-2 1-2,-1 0-1,-1-2 0,1 0-1,0-5 0,4 0-1,1-6-1,2-1 0,4-5-4,15-15-1,-17 22-7,17-22-6,0 0-15,0 0-21,0 0-60,0 0-3,-2-19-2,1 0-3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1.4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75D7B26-EDD3-44AC-961C-ACB91F9EB819}" emma:medium="tactile" emma:mode="ink">
          <msink:context xmlns:msink="http://schemas.microsoft.com/ink/2010/main" type="inkDrawing" rotatedBoundingBox="16264,14172 19510,8869 19643,8951 16397,14253" semanticType="callout" shapeName="Other">
            <msink:sourceLink direction="with" ref="{D39CAB8B-7899-4BAE-85B9-DC79053292F9}"/>
            <msink:sourceLink direction="with" ref="{3AD6B161-DBBF-4D7B-A7D5-232FA0CAB14D}"/>
          </msink:context>
        </emma:interpretation>
      </emma:emma>
    </inkml:annotationXML>
    <inkml:trace contextRef="#ctx0" brushRef="#br0">-5 5333 60,'0'-25'77,"3"0"-2,8-6-28,5-3-27,6-14 4,10-3 3,6-13-2,5 3-5,5-11 0,6 4 0,0-8 1,9-1-2,-2-14 0,7-3-2,0-17-2,11-11-3,0-16 0,11-9-5,1-13-1,3-5 0,4-4-1,1-1 0,-4 3-2,-3 9 2,-8 7-2,-7 11 3,-10 9 0,-3 9-3,-8 5-1,1 8 0,-3 3-1,7 2-2,4-2 2,8-5-3,1-2 3,5 0-2,-2 7 4,-5 5-2,-6 6 4,-10 11-2,-13 10 3,-7 13-3,-9 4 2,-6 12-3,-3 2 1,0-2 0,4 0-6,3-3 6,9 3-8,7 0 7,6-2-5,5-1 5,2 1-6,0 2 3,-4 2 3,-2-2-3,-8-1 2,-6-1-3,-9 0 2,-5-1-2,-6 3-1,-5 0-5,0 6-8,-9 1-14,7 18-27,-14-1-48,7 21-4,-20-18 1,-3 16-5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6.8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EDF09A4-F52F-4E55-8386-8693F51BFA7E}" emma:medium="tactile" emma:mode="ink">
          <msink:context xmlns:msink="http://schemas.microsoft.com/ink/2010/main" type="inkDrawing" rotatedBoundingBox="5202,11463 5502,12082 5200,12229 4900,11610" semanticType="verticalRange" shapeName="Other">
            <msink:sourceLink direction="with" ref="{CD8EC0D5-CA1B-4846-A18A-A2A61EFC838C}"/>
            <msink:destinationLink direction="with" ref="{42470A08-FE01-46D4-893E-79D28FB50391}"/>
          </msink:context>
        </emma:interpretation>
      </emma:emma>
    </inkml:annotationXML>
    <inkml:trace contextRef="#ctx0" brushRef="#br0">1318 6455 1,'-7'27'29,"7"-27"57,-20 43-1,15-18-41,5-5-8,12 3-3,-12-23-6,31 29-11,-8-20-6,9 0-3,1-4-2,4 2-3,5-1-3,-1 6 1,-3 3-1,-4 6 0,-7 8 0,-8 7 2,-13 0 3,-8 5 2,-9 4 3,-10-2-3,-1-4 3,-8-1-3,3-6 1,0-5-7,5 0-8,-1-9-21,23-18-36,-11 31-31,11-31-3,0 0-3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07.7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8ED5120-E371-468B-A85C-022D262A5961}" emma:medium="tactile" emma:mode="ink">
          <msink:context xmlns:msink="http://schemas.microsoft.com/ink/2010/main" type="inkDrawing" rotatedBoundingBox="6826,11233 8469,11428 8443,11649 6799,11454" semanticType="strikethrough" shapeName="Other">
            <msink:sourceLink direction="with" ref="{DD855443-63B2-45C8-9968-0EB78D61A662}"/>
          </msink:context>
        </emma:interpretation>
      </emma:emma>
    </inkml:annotationXML>
    <inkml:trace contextRef="#ctx0" brushRef="#br0">72 67 42,'-7'-29'38,"7"29"-3,-8-19 7,8 19-7,-12-20 3,12 20-11,0 0 2,-25 0-9,25 0 0,0 0-5,-17 22-1,17-22-5,-2 27-5,4-10 0,-2-17-6,19 31 3,-19-31-5,35 27 6,-10-18-6,0-1 6,4-2-2,0 1 1,2-1-1,-6 0 2,1 5 0,1-3-1,-2 6 1,2-3-2,-2 5 2,6-5-3,-2 3 4,2-3-4,2-3 1,-1 0 0,3-3 0,-2-1 0,-3-2-1,3 0 3,-2 0-3,0-2 2,-1 2-1,1-2-2,0 0 1,0 0 0,3 0 0,-1 0 0,0 0 1,-1-2-2,-1 2 3,2-2-1,-2 0 0,-2 0 1,-1 2-1,1-4 1,2 4-2,-2-2 2,2 0-1,-4 1 1,0-1-1,-2 0 0,0 0 0,-6 0 1,0-2-1,-19 4 1,27-8-1,-27 8 0,19-5 1,-19 5-2,0 0 1,23-6 0,-23 6-1,18-2 0,-18 2 0,23 2 0,-23-2-1,25 4 1,-25-4-2,29 5 0,-29-5-1,32 6-2,-32-6-3,29 4-3,-29-4-4,27 2-8,-27-2-12,0 0-24,19 6-24,-19-6-4,0 0 64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2.9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97C29C-AC2D-419B-93AE-D859A68C194F}" emma:medium="tactile" emma:mode="ink">
          <msink:context xmlns:msink="http://schemas.microsoft.com/ink/2010/main" type="inkDrawing" rotatedBoundingBox="6820,11220 8433,11481 8383,11793 6769,11532" semanticType="scratchOut" shapeName="Other">
            <msink:sourceLink direction="with" ref="{DD855443-63B2-45C8-9968-0EB78D61A662}"/>
          </msink:context>
        </emma:interpretation>
      </emma:emma>
    </inkml:annotationXML>
    <inkml:trace contextRef="#ctx0" brushRef="#br0">0 21 25,'0'0'41,"0"0"-3,0 0-1,0 0-4,17-16 3,-17 16-10,33-3 1,-14 3-5,5-2-7,1 2 1,3 2-2,1-1-1,4 5-1,-6-2 4,4 6-4,-4-1 2,5 12-3,-3-3-1,2 9-2,2-4-3,-5 8-2,3-6-3,0 5 2,0-5-3,0-3 2,1-3 0,1-2 1,2-3-1,3-5 1,1-1 0,1-4 0,-2 1 0,3-3-1,-5 0 1,3 0-2,-4 0 2,1 0-1,1-2 0,-1 2 0,1-2 0,1 0-2,-1-2 2,-3 0-1,-1 0 0,-4 0 0,-6 0 1,-2-1 1,-3 1-1,-18 2 0,28-2 0,-28 2-1,33-4 0,-14 4 0,4-2 1,-1 0-2,3-2 1,0 2 0,-2-2 0,-4 1 0,-2-3 1,-17 6-1,23-10-1,-23 10 0,0 0 0,4-23-1,-4 23 0,0 0-1,-15-23-1,15 23-1,-14-17 2,14 17-2,-17-18 1,17 18 0,-23-19 2,23 19 0,-33-23 2,12 12 0,-6-1 1,-2 0 0,-5 1 2,-3-3-2,-9 7-1,2-5 2,-6 6-3,0-3 2,-6 7-2,-2-6 0,-5 6-1,-5-2 1,1 4 0,-4-3-4,2 3 1,-7 0-6,9 1-5,-6-2-15,10 4-41,1 13-23,-3-16-7,1 11 5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6.1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5EF6D4-AD4F-4591-8F94-85227E9AE64C}" emma:medium="tactile" emma:mode="ink">
          <msink:context xmlns:msink="http://schemas.microsoft.com/ink/2010/main" type="inkDrawing"/>
        </emma:interpretation>
      </emma:emma>
    </inkml:annotationXML>
    <inkml:trace contextRef="#ctx0" brushRef="#br0">235 46 1,'0'0'0,"8"-21"10,-8 21 53,0 0-48,0 0 0,23-14 4,-23 14-6,25-9 0,-25 9-7,30-2-2,-10 2 0,-3 4 0,2-1 1,-1 3-2,-1 0 6,0 2-4,-17-8 4,27 19-1,-27-19 0,19 21-1,-19-21 3,10 19 0,-10-19-1,-10 18 4,10-18 0,-27 15 2,4-13 1,2 6-1,-4-6-2,2 3-3,4-3-1,19-2-3,-25 12-3,25-12-4,0 0-1,25 15-2,2-7 0,4-2 0,5 3 0,1-1-1,3 4 2,-3-3 0,-7 5 1,-3-3 2,-7 5 1,-20-16 3,15 30 1,-15-30 3,-12 29 1,12-29 2,-36 27 3,11-13 2,-6-5 1,0 3 0,-7-6 0,5 3-2,-5-3 0,3 2-3,0-5-4,3 5 0,1-6-4,2 2-5,2 2-10,-4-6-12,8 9-36,-8-1-49,-5-2-2,-1 3-4,-9-9 29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11.986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5E439D-5CB0-4FE2-AC4D-22AEA99B11B1}" emma:medium="tactile" emma:mode="ink">
          <msink:context xmlns:msink="http://schemas.microsoft.com/ink/2010/main" type="writingRegion" rotatedBoundingBox="3761,4853 10833,5016 10723,9779 3651,9616"/>
        </emma:interpretation>
      </emma:emma>
    </inkml:annotationXML>
    <inkml:traceGroup>
      <inkml:annotationXML>
        <emma:emma xmlns:emma="http://www.w3.org/2003/04/emma" version="1.0">
          <emma:interpretation id="{8A380711-288A-4DF8-A4EB-98A26156237C}" emma:medium="tactile" emma:mode="ink">
            <msink:context xmlns:msink="http://schemas.microsoft.com/ink/2010/main" type="paragraph" rotatedBoundingBox="3761,4853 10833,5016 10812,5942 3740,5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110038-BADC-450B-8A26-C36BD39C5B7A}" emma:medium="tactile" emma:mode="ink">
              <msink:context xmlns:msink="http://schemas.microsoft.com/ink/2010/main" type="inkBullet" rotatedBoundingBox="3756,5075 4491,5092 4476,5734 3741,5717"/>
            </emma:interpretation>
            <emma:one-of disjunction-type="recognition" id="oneOf0">
              <emma:interpretation id="interp0" emma:lang="en-US" emma:confidence="0">
                <emma:literal>LI</emma:literal>
              </emma:interpretation>
              <emma:interpretation id="interp1" emma:lang="en-US" emma:confidence="0">
                <emma:literal>L,</emma:literal>
              </emma:interpretation>
              <emma:interpretation id="interp2" emma:lang="en-US" emma:confidence="0">
                <emma:literal>11</emma:literal>
              </emma:interpretation>
              <emma:interpretation id="interp3" emma:lang="en-US" emma:confidence="0">
                <emma:literal>LL</emma:literal>
              </emma:interpretation>
              <emma:interpretation id="interp4" emma:lang="en-US" emma:confidence="0">
                <emma:literal>41</emma:literal>
              </emma:interpretation>
            </emma:one-of>
          </emma:emma>
        </inkml:annotationXML>
        <inkml:trace contextRef="#ctx0" brushRef="#br0">165 46 55,'5'-27'39,"-5"27"-1,2-21-3,-2 21-4,0 0-1,0 0-4,0 0 0,0 0-4,0 0-2,-18 23-2,13 0-2,-6 1-1,0 8-2,-3 0-2,1 2-2,-1-1-2,-2 6-1,0-5-1,5-3 0,-2-1-1,4-3 1,-1-2-2,6-3 1,4-22-1,-5 36 2,5-36-3,3 27 1,-3-27 0,0 0 1,20 21 0,-20-21 1,32-7 1,-5 0-1,-2-4 1,6-3-1,-1 1 1,1-1-3,-1 3 1,-3 2-2,-3 0 0,-3 7-1,-21 2-1,31-3 1,-31 3 0,30 3 0,-30-3-1,25 6 1,-25-6-2,20 7 1,-20-7 0,0 0-2,20 7-2,-20-7-4,0 0-9,0 0-9,0 0-14,0 0-36,0 0-29,0 0-4,0 0 2</inkml:trace>
        <inkml:trace contextRef="#ctx0" brushRef="#br0" timeOffset="414.7957">743 172 1,'0'25'0,"0"-25"56,-13 23 5,6-3-34,7-20 6,-14 41 0,14-41-2,-11 45-5,4-23-4,3 6 1,-5-6-4,4 8-3,-6-6-3,2 6 0,-2-5-6,-3 4 2,3-4-5,-1 0-1,3-3-1,9-22 0,-6 32-8,6-32-9,0 0-21,24 11-61,-1-24 3,6-6-9,-4-12 54</inkml:trace>
      </inkml:traceGroup>
      <inkml:traceGroup>
        <inkml:annotationXML>
          <emma:emma xmlns:emma="http://www.w3.org/2003/04/emma" version="1.0">
            <emma:interpretation id="{ED6DE536-0BC8-4202-9BE0-5226EB998208}" emma:medium="tactile" emma:mode="ink">
              <msink:context xmlns:msink="http://schemas.microsoft.com/ink/2010/main" type="line" rotatedBoundingBox="6340,4913 10833,5016 10812,5942 6318,5839"/>
            </emma:interpretation>
          </emma:emma>
        </inkml:annotationXML>
        <inkml:traceGroup>
          <inkml:annotationXML>
            <emma:emma xmlns:emma="http://www.w3.org/2003/04/emma" version="1.0">
              <emma:interpretation id="{7BD20AAF-B4BB-4810-91F3-83A4C96343C5}" emma:medium="tactile" emma:mode="ink">
                <msink:context xmlns:msink="http://schemas.microsoft.com/ink/2010/main" type="inkWord" rotatedBoundingBox="6335,5135 7686,5166 7670,5847 6319,5816">
                  <msink:destinationLink direction="with" ref="{FABE64FE-7FAB-4535-9ADA-8706BF36A77F}"/>
                </msink:context>
              </emma:interpretation>
              <emma:one-of disjunction-type="recognition" id="oneOf1">
                <emma:interpretation id="interp5" emma:lang="en-US" emma:confidence="0">
                  <emma:literal>}</emma:literal>
                </emma:interpretation>
                <emma:interpretation id="interp6" emma:lang="en-US" emma:confidence="0">
                  <emma:literal>5</emma:literal>
                </emma:interpretation>
                <emma:interpretation id="interp7" emma:lang="en-US" emma:confidence="0">
                  <emma:literal>€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4151.6111">3286 362 1,'0'0'0,"27"5"37,-27-5 31,0 0-43,23-14 2,-23 14 2,27-7-4,-27 7-2,29-2-6,-29 2-1,39 2-3,-39-2-4,31 14 1,-31-14-3,32 27 1,-32-27-4,27 41 2,-20-19-4,-3 7 4,-4 1-3,-9-1 0,-2 5 5,-14 0-2,-2-2 1,-11-3-1,-1-2 1,-6-7-2,2 1 1,0-10 0,7-7-7,7-6-1,8-11-5,21 13 0,-13-32-1,13 32 2,25-41 1,0 28 3,-1-5 2,8 11 4,0 2 6,-1 10 1,1 0 0,2 6 0,-7-2-1,7 2-2,-3 5 3,3-3-1,0 1-1,4-3-2,3-2-3,0-2-5,8 2-6,-6-7-8,9 5-19,-11-7-28,0 0-40,-8 2 0,-33-2-4</inkml:trace>
          <inkml:trace contextRef="#ctx0" brushRef="#br0" timeOffset="3510.2184">2731 59 46,'0'0'44,"0"0"-3,0 0-5,0 0-6,0 0-4,-21-2-5,21 2-3,-9 20-6,9-20-1,-11 32-3,6-12 0,5-20-1,-18 41-1,9-21 0,0 5-1,-2-4 2,0 1-1,11-22 1,-23 41 0,23-41 0,-13 34 0,13-34 0,-7 27 0,7-27-1,7 20 0,-7-20-1,0 0 0,20 18-1,-20-18 1,0 0-2,29 11 0,-29-11 0,25 7 0,-25-7-1,32 2 0,-32-2 0,38 3-1,-18-1 2,1 0-1,1-2-1,-1 0 1,1-2-1,3 0 0,-2-3 1,4 3 0,-5-3-1,3 1 0,-5 2 0,1-3-1,-21 5 1,31-7 0,-31 7-1,0 0-4,25-13-6,-25 13-9,0 0-16,16-25-27,-16 25-35,0 0-5,25-29 1</inkml:trace>
        </inkml:traceGroup>
        <inkml:traceGroup>
          <inkml:annotationXML>
            <emma:emma xmlns:emma="http://www.w3.org/2003/04/emma" version="1.0">
              <emma:interpretation id="{2512B9A9-6270-4A04-ACC2-EE6896259E7F}" emma:medium="tactile" emma:mode="ink">
                <msink:context xmlns:msink="http://schemas.microsoft.com/ink/2010/main" type="inkWord" rotatedBoundingBox="9831,4993 10833,5016 10812,5942 9809,5919">
                  <msink:destinationLink direction="with" ref="{FABE64FE-7FAB-4535-9ADA-8706BF36A77F}"/>
                </msink:context>
              </emma:interpretation>
              <emma:one-of disjunction-type="recognition" id="oneOf2">
                <emma:interpretation id="interp10" emma:lang="en-US" emma:confidence="0">
                  <emma:literal>13</emma:literal>
                </emma:interpretation>
                <emma:interpretation id="interp11" emma:lang="en-US" emma:confidence="0">
                  <emma:literal>63</emma:literal>
                </emma:interpretation>
                <emma:interpretation id="interp12" emma:lang="en-US" emma:confidence="0">
                  <emma:literal>23</emma:literal>
                </emma:interpretation>
                <emma:interpretation id="interp13" emma:lang="en-US" emma:confidence="0">
                  <emma:literal>133</emma:literal>
                </emma:interpretation>
                <emma:interpretation id="interp14" emma:lang="en-US" emma:confidence="0">
                  <emma:literal>(3</emma:literal>
                </emma:interpretation>
              </emma:one-of>
            </emma:emma>
          </inkml:annotationXML>
          <inkml:trace contextRef="#ctx0" brushRef="#br0" timeOffset="33980.1351">6276-83 44,'0'0'26,"0"0"4,-20 5 4,20-5-2,0 0 1,0 0-3,-5 36 0,-1-16-3,1 5-1,-6 0-6,2 11-1,-9-2-3,4 4-3,-6 1-1,4-1-1,-2 0-2,4 1 0,1-5-2,2 0-1,4-3-2,0 1 1,5-3-1,-1 3 0,1-5-1,2 0 0,0-2-1,-2 0 3,2-25-1,-2 31 1,2-31-2,0 0 1,0 0-2,0 0 2,20 14-1,-20-14-1,29-14 1,-29 14-1,34-13 1,-13 6-1,-21 7 0,36-14 0,-36 14 0,34-9 1,-34 9 0,31-9 0,-31 9 1,36-11 0,-36 11-1,32-11 0,-32 11 0,27-7-1,-27 7-1,0 0-1,25-14-2,-25 14-4,0 0-6,7-29-12,-7 29-16,9-27-37,-9 27-30,18-34-5,-18 34 2</inkml:trace>
          <inkml:trace contextRef="#ctx0" brushRef="#br0" timeOffset="34725.1762">6662 355 1,'-33'0'17,"33"0"60,-23-7 0,23 7-48,0 0 0,0 0 1,20-20-6,5 11-5,13 0-6,5 0-3,7 0 0,0 0-3,4 2-2,-4 0-1,-5 7 1,-7 5-1,-8 6 2,-30-11 1,31 34 3,-31-11-1,-4 4 2,-14 0 0,-3 5 0,-8-5-1,-5 4-1,-7-6 0,1-2-2,-1-5-1,3-2 0,6-7-3,7-3 1,25-6-1,-22-2-1,22 2-2,22-11 1,1 4-1,6 0 0,3 0 0,2 3-1,0 4 1,-3 0-1,-1 4 1,-8 1-1,1 2 1,-23-7-1,29 22-1,-29-22 2,20 32 0,-20-32 2,7 41 6,-7-21 2,-4 5-2,-3 2-1,-4-5 4,-3 3-3,-6-4 3,-1 3-4,-8-12-2,0 1-6,-10-6 5,1-2-1,-7-8-1,-5 1 0,-2-2 0,2-3-2,3 0 1,0 0-4,8 3-6,3-10-12,36 14-36,-34-9-52,34 9-7,14-36-1,13 2-10</inkml:trace>
        </inkml:traceGroup>
      </inkml:traceGroup>
    </inkml:traceGroup>
    <inkml:traceGroup>
      <inkml:annotationXML>
        <emma:emma xmlns:emma="http://www.w3.org/2003/04/emma" version="1.0">
          <emma:interpretation id="{CBC70FE6-C6CF-4FCA-B7ED-F5A7FBB38611}" emma:medium="tactile" emma:mode="ink">
            <msink:context xmlns:msink="http://schemas.microsoft.com/ink/2010/main" type="paragraph" rotatedBoundingBox="6292,6383 10700,6409 10695,7177 6288,71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7DB8FD-6F92-482B-8579-59C1ACCEFD68}" emma:medium="tactile" emma:mode="ink">
              <msink:context xmlns:msink="http://schemas.microsoft.com/ink/2010/main" type="inkBullet" rotatedBoundingBox="6290,6864 6674,6866 6672,7141 6288,7139"/>
            </emma:interpretation>
            <emma:one-of disjunction-type="recognition" id="oneOf3">
              <emma:interpretation id="interp15" emma:lang="en-US" emma:confidence="0">
                <emma:literal>co</emma:literal>
              </emma:interpretation>
              <emma:interpretation id="interp16" emma:lang="en-US" emma:confidence="0">
                <emma:literal>8</emma:literal>
              </emma:interpretation>
              <emma:interpretation id="interp17" emma:lang="en-US" emma:confidence="0">
                <emma:literal>@</emma:literal>
              </emma:interpretation>
              <emma:interpretation id="interp18" emma:lang="en-US" emma:confidence="0">
                <emma:literal>to</emma:literal>
              </emma:interpretation>
              <emma:interpretation id="interp19" emma:lang="en-US" emma:confidence="0">
                <emma:literal>so</emma:literal>
              </emma:interpretation>
            </emma:one-of>
          </emma:emma>
        </inkml:annotationXML>
        <inkml:trace contextRef="#ctx0" brushRef="#br0" timeOffset="62895">2579 1907 10,'0'0'11,"23"-14"2,-23 14-1,0 0 4,0 0 1,0 0 1,0 0-4,0 0-2,0 0-1,13-22 2,-13 22 0,0 0 4,0 0 5,-20 13-1,20-13 6,-20 25 6,20-25-7,-25 38 2,20-15-3,5-23-2,3 32-10,-3-32 3,27 18-9,-7-18 1,9-3-4,1-3-6,6-8 4,-7 1-8,7-10 5,-2 3-7,-4-3 2,-1-2-3,-11 3 4,-4-3 2,-10 4-2,-4 21 4,-11-29-3,11 29 8,-43-11 1,14 13 3,-3 7 2,0 0 3,5 7 2,0-3 3,14 12 1,-1-4-3,14 8 4,0-6-1,14 4-3,-3-5-3,5 3-6,2-5 1,4-1-2,3-10-1,0-3-5,2-6-2,-2-4 0,2-5-6,-2-7 8,-25 16-9,32-41 7,-26 16-5,-8-4 1,-5 2 1,-9-2-1,-6 2 6,-5 2-5,-3 7 7,-3 6-6,-4 8 6,1 11 1,0-1 0,5 10 2,-1 5-1,12 1 5,4 3-7,9-2 5,7-3-5,0-20 3,27 31 0,-2-21-2,4-8-6,3-4 0,-3-3 0,1-4-4,-6-5-4,-24 14-11,30-29-17,-30 29-25,-18-27-44,-7 27-12,-13 4 7,-3 12 27</inkml:trace>
      </inkml:traceGroup>
      <inkml:traceGroup>
        <inkml:annotationXML>
          <emma:emma xmlns:emma="http://www.w3.org/2003/04/emma" version="1.0">
            <emma:interpretation id="{F9E4DCA0-946B-4416-ACE6-270CBD745203}" emma:medium="tactile" emma:mode="ink">
              <msink:context xmlns:msink="http://schemas.microsoft.com/ink/2010/main" type="line" rotatedBoundingBox="7551,6390 10700,6409 10695,7177 7546,7159">
                <msink:destinationLink direction="with" ref="{A1037C9E-CFF9-44DE-82C4-EE21950652D1}"/>
                <msink:destinationLink direction="with" ref="{2C3EC864-0F72-4EE9-8071-80C21E1A90A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0846CC-2789-49A7-8C0C-6511A7EF1CB4}" emma:medium="tactile" emma:mode="ink">
                <msink:context xmlns:msink="http://schemas.microsoft.com/ink/2010/main" type="inkWord" rotatedBoundingBox="7551,6390 8075,6394 8070,7162 7546,7159">
                  <msink:destinationLink direction="with" ref="{2A810244-59F0-4A49-86B7-3C4952A17C5E}"/>
                </msink:context>
              </emma:interpretation>
              <emma:one-of disjunction-type="recognition" id="oneOf4">
                <emma:interpretation id="interp20" emma:lang="en-US" emma:confidence="1">
                  <emma:literal>n</emma:literal>
                </emma:interpretation>
                <emma:interpretation id="interp21" emma:lang="en-US" emma:confidence="0">
                  <emma:literal>N</emma:literal>
                </emma:interpretation>
                <emma:interpretation id="interp22" emma:lang="en-US" emma:confidence="0">
                  <emma:literal>M</emma:literal>
                </emma:interpretation>
                <emma:interpretation id="interp23" emma:lang="en-US" emma:confidence="0">
                  <emma:literal>^</emma:literal>
                </emma:interpretation>
                <emma:interpretation id="interp24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174282">3826 1502 1,'0'0'34,"0"0"42,0 0 2,-20-15-39,20 15 0,11 25-7,0-1-2,-4-1-4,4 9-2,-9-3-3,5 9-1,-7-4-2,5 5 0,-8-6-2,3 8-2,-2-9-3,2 4 1,0-7-4,2 1 1,-2-10-2,0-20-1,3 32-1,-3-32 1,0 0-2,0 0-2,16-37 1,-10 8-1,1-9-1,0-12-1,0-9 2,-1-6-4,-1-5 4,2 0-4,-1 4 4,1 8-2,0 6 1,0 11-2,0 14-1,-7 27 2,27-11-2,-7 22 2,5 9-1,4 5 0,3 4 0,4 3 1,2 0 0,-1-1 0,-6-1 1,-2-3 0,-6 0 1,-5 0 1,-9 0 0,0 2 1,-9 1 0,0-1 0,-4 3-1,-1 2 2,-4-3-3,2 3 2,1-2-3,-1-3 1,2 0-2,3-4 2,0 0-4,2-25 3,2 38-11,-2-38-5,14 34-21,-14-34-59,18 21-17,-18-21-9,22-5-2</inkml:trace>
        </inkml:traceGroup>
        <inkml:traceGroup>
          <inkml:annotationXML>
            <emma:emma xmlns:emma="http://www.w3.org/2003/04/emma" version="1.0">
              <emma:interpretation id="{9C6F212E-A0C9-4C6D-838F-B5D9E78C7D01}" emma:medium="tactile" emma:mode="ink">
                <msink:context xmlns:msink="http://schemas.microsoft.com/ink/2010/main" type="inkWord" rotatedBoundingBox="10443,6860 10697,6861 10695,7167 10442,7166"/>
              </emma:interpretation>
              <emma:one-of disjunction-type="recognition" id="oneOf5">
                <emma:interpretation id="interp25" emma:lang="en-US" emma:confidence="0">
                  <emma:literal>•</emma:literal>
                </emma:interpretation>
                <emma:interpretation id="interp26" emma:lang="en-US" emma:confidence="0">
                  <emma:literal>&amp;</emma:literal>
                </emma:interpretation>
                <emma:interpretation id="interp27" emma:lang="en-US" emma:confidence="0">
                  <emma:literal>8</emma:literal>
                </emma:interpretation>
                <emma:interpretation id="interp28" emma:lang="en-US" emma:confidence="0">
                  <emma:literal>*</emma:literal>
                </emma:interpretation>
                <emma:interpretation id="interp2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69635.7992">6924 1975 30,'0'0'51,"-20"0"-3,20 0-8,0 0-9,0 0-7,0 0-4,0 0-7,0 0 2,0 0-9,0 0 7,0 0 0,0 0-1,0 0-1,-21 11-3,21-11-1,0 0-4,-35 22 4,10-6-5,1-5 3,-5 8 0,2-8 3,2 5 1,5-12-2,20-4 2,0 0-2,0 0 0,2-27-7,21 7 3,-3-7-6,4-5 0,-1 0 1,1-1-2,-6 1 1,-5 5 1,-4 0 5,-4 6-4,-5 21 7,-2-27-1,2 27 5,0 0 1,-29 3 0,29-3 3,-32 29-2,19-9 1,-3 1-4,7 6 3,3-5-5,8-1 5,-2-21-8,22 27 5,1-23-7,1-4-1,5-7 0,-2-4-2,0-5 2,-7-2-7,-20 18 6,27-38-11,-27 38 1,-2-30-11,2 30-22,0 0-48,-21-9-21,21 9-4,-2 23 1</inkml:trace>
        </inkml:traceGroup>
      </inkml:traceGroup>
    </inkml:traceGroup>
    <inkml:traceGroup>
      <inkml:annotationXML>
        <emma:emma xmlns:emma="http://www.w3.org/2003/04/emma" version="1.0">
          <emma:interpretation id="{07B9A62D-5F6D-4CDF-B085-AECC526E5E77}" emma:medium="tactile" emma:mode="ink">
            <msink:context xmlns:msink="http://schemas.microsoft.com/ink/2010/main" type="paragraph" rotatedBoundingBox="5917,7440 8261,7530 8220,8607 5876,85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14E547-26F6-484F-BAA8-141FAEC59A89}" emma:medium="tactile" emma:mode="ink">
              <msink:context xmlns:msink="http://schemas.microsoft.com/ink/2010/main" type="line" rotatedBoundingBox="5917,7440 8261,7530 8220,8607 5876,8518">
                <msink:destinationLink direction="with" ref="{96E1544D-9160-469E-96CE-3B9AF97E7964}"/>
                <msink:destinationLink direction="with" ref="{A1037C9E-CFF9-44DE-82C4-EE21950652D1}"/>
                <msink:destinationLink direction="with" ref="{2C3EC864-0F72-4EE9-8071-80C21E1A90A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D2EE326-02F0-4B00-805C-62387E101015}" emma:medium="tactile" emma:mode="ink">
                <msink:context xmlns:msink="http://schemas.microsoft.com/ink/2010/main" type="inkWord" rotatedBoundingBox="5917,7440 8261,7530 8220,8607 5876,8518"/>
              </emma:interpretation>
              <emma:one-of disjunction-type="recognition" id="oneOf6">
                <emma:interpretation id="interp30" emma:lang="en-US" emma:confidence="0">
                  <emma:literal>'any</emma:literal>
                </emma:interpretation>
                <emma:interpretation id="interp31" emma:lang="en-US" emma:confidence="0">
                  <emma:literal>'an-I</emma:literal>
                </emma:interpretation>
                <emma:interpretation id="interp32" emma:lang="en-US" emma:confidence="0">
                  <emma:literal>Zan-I</emma:literal>
                </emma:interpretation>
                <emma:interpretation id="interp33" emma:lang="en-US" emma:confidence="0">
                  <emma:literal>ken-I</emma:literal>
                </emma:interpretation>
                <emma:interpretation id="interp34" emma:lang="en-US" emma:confidence="0">
                  <emma:literal>ban-I</emma:literal>
                </emma:interpretation>
              </emma:one-of>
            </emma:emma>
          </inkml:annotationXML>
          <inkml:trace contextRef="#ctx0" brushRef="#br0" timeOffset="104069.3047">2259 2363 16,'0'0'43,"20"2"-3,-20-2-5,29 14-10,-29-14-3,43 20-7,-13-9-4,1-2-4,1 0-5,2 0 0,-5-2-2,0-2 6,-29-5-1,30 22 6,-28 1 1,-13 0 4,-7 8 2,-14 5-2,-2 14 3,-11 0-5,4 4 0,-6-2-5,4-3 0,7-6-5,2 0 1,7-11-3,2-5-1,11-4-4,14-23-9,-13 29-18,13-29-50,0 0-12,22 9-6,-22-9 35</inkml:trace>
          <inkml:trace contextRef="#ctx0" brushRef="#br0" timeOffset="63849.1492">2595 3176 52,'0'0'49,"11"-25"5,-11 25 6,0 0-9,0 0-2,-13-20-5,13 20-5,-23 4-7,23-4-7,-34 23-3,21-3-6,13-20-2,-30 34-10,30-34 3,-11 38-4,11-38 2,11 39-2,-2-19 1,5 3-3,0-1 1,4 3 2,-3-4-2,1-1 0,-16-20-2,27 27 2,-27-27 0,23 4-1,-23-4-1,20-18-1,-20 18 1,16-36-2,-11 11 3,1 1-1,-3-1-1,-1 2 2,-4 3-1,2 20 1,-16-23 0,16 23 2,-36 9 1,36-9-2,-39 34 3,26-9 0,1 0 1,10 2 0,7-7-1,15-2 0,5-6-3,9-3 0,4-7-2,3-2 0,-3-7 0,1-2-2,-6-2 2,-3-3-2,-8 1 1,-22 13-1,21-32 1,-21 32 1,-23-27 1,-4 20 1,-11 0 0,-8 7 2,-5 5 0,1 4-1,5 2-1,9 5-2,15 4-7,21-20-10,9 37-25,14-22-59,22-3-24,11 3 1,-6-5-3</inkml:trace>
          <inkml:trace contextRef="#ctx0" brushRef="#br1" timeOffset="332240.8225">3226 2866 1,'0'0'2,"0"0"74,0 0-1,0 0-51,0 0-3,0 0 9,0 0-4,0 0-6,-12 16-6,12-2-2,0 4 0,2 6-2,0-2 2,1 5-4,-3-1 3,1-1-2,-2-1 0,1 2-1,-5-2 1,3 0-1,-4-3-1,1 4 0,0-7-3,2 1 1,3-19 0,-5 24-1,5-24-1,0 0-1,0 0-2,0 0-1,18-19 2,-10 0-1,0-5 1,2-2-2,-1-4 2,2-2-1,-3 1 0,5 3 0,-3-1 0,4 3-2,-1 4 1,3 1-1,0 5 1,1 2 0,3 3 1,-3 4 0,2 4 1,-3 3-1,0 3 1,-16-3 1,26 16 0,-26-16 1,24 21 0,-24-21 0,19 21 1,-19-21-2,19 16 1,-19-16 0,16 16 0,-16-16 0,13 24 0,-8-8 2,-4 4-2,1 8 3,-5 0-4,1 4 1,-1 2-2,-2-1 1,0-2-2,2-4-2,0-3-2,1-5-3,1-4-7,1-15-12,3 14-21,-3-14-37,5-19-21,-5 19-1,11-37 16</inkml:trace>
          <inkml:trace contextRef="#ctx0" brushRef="#br1" timeOffset="332757.141">3847 3066 1,'0'0'0,"0"0"15,-22 9 54,22-9-38,0 0-2,-15 8 3,15-8 1,0 0-8,0 0-4,0 0-2,0 0 0,18 8-5,-18-8 2,14 5-2,-14-5-3,20 3 0,-20-3-3,24 2 0,-24-2-4,28-2 1,-12 1-4,4-3 2,-3 3-2,2-2 2,-1-2-1,1 2-2,-3-1 1,-2 3 1,-14 1-1,20 1-4,-20-1-1,0 0-9,0 0-4,0 0-21,12 16-33,-12-16-23,0 0-3,0 0 36</inkml:trace>
          <inkml:trace contextRef="#ctx0" brushRef="#br1" timeOffset="333213.5276">4504 2816 1,'-16'23'49,"-1"-17"26,10 12-32,-4-1-19,3-1 2,3 7 1,2-4-8,3 5-5,2 1-2,-2 4 1,1 0-1,-1 3 0,-3 3 2,0 0-1,-5-1-1,1 6-2,-2-7-2,2 4 3,-2-5-5,4 0 0,0-5-4,4-3 4,-3-5-6,4-3 1,0-16-9,2 15-13,-2-15-28,0 0-47,0 0-1,0 0-7,-6-21 64</inkml:trace>
        </inkml:traceGroup>
      </inkml:traceGroup>
    </inkml:traceGroup>
    <inkml:traceGroup>
      <inkml:annotationXML>
        <emma:emma xmlns:emma="http://www.w3.org/2003/04/emma" version="1.0">
          <emma:interpretation id="{2DC63419-31FD-446D-80CA-EB4FE724A7D6}" emma:medium="tactile" emma:mode="ink">
            <msink:context xmlns:msink="http://schemas.microsoft.com/ink/2010/main" type="paragraph" rotatedBoundingBox="7178,8300 10584,8519 10536,9270 7130,90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CF278F-3232-40EE-A2FA-CC0E424AD19F}" emma:medium="tactile" emma:mode="ink">
              <msink:context xmlns:msink="http://schemas.microsoft.com/ink/2010/main" type="line" rotatedBoundingBox="7178,8300 10584,8519 10536,9270 7130,9051">
                <msink:destinationLink direction="with" ref="{96E1544D-9160-469E-96CE-3B9AF97E7964}"/>
                <msink:destinationLink direction="with" ref="{F7A32492-FFB9-424B-85C3-F0E149EECA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15C745A-DAEE-4D79-9A90-6B2A17F12753}" emma:medium="tactile" emma:mode="ink">
                <msink:context xmlns:msink="http://schemas.microsoft.com/ink/2010/main" type="inkWord" rotatedBoundingBox="7178,8300 10584,8519 10536,9270 7130,9051">
                  <msink:destinationLink direction="with" ref="{23B04EC5-F7FC-4D5A-9DC0-CE068A9A40B5}"/>
                  <msink:destinationLink direction="with" ref="{4BB5AC7C-BB86-4E67-ACC0-3EE6442A53A8}"/>
                  <msink:destinationLink direction="with" ref="{0F68F3FD-B30C-4A07-AD65-784AEA7CFF8E}"/>
                </msink:context>
              </emma:interpretation>
              <emma:one-of disjunction-type="recognition" id="oneOf7">
                <emma:interpretation id="interp35" emma:lang="en-US" emma:confidence="0">
                  <emma:literal>nag</emma:literal>
                </emma:interpretation>
                <emma:interpretation id="interp36" emma:lang="en-US" emma:confidence="0">
                  <emma:literal>nitro</emma:literal>
                </emma:interpretation>
                <emma:interpretation id="interp37" emma:lang="en-US" emma:confidence="0">
                  <emma:literal>nipa</emma:literal>
                </emma:interpretation>
                <emma:interpretation id="interp38" emma:lang="en-US" emma:confidence="0">
                  <emma:literal>notepad</emma:literal>
                </emma:interpretation>
                <emma:interpretation id="interp39" emma:lang="en-US" emma:confidence="0">
                  <emma:literal>née,</emma:literal>
                </emma:interpretation>
              </emma:one-of>
            </emma:emma>
          </inkml:annotationXML>
          <inkml:trace contextRef="#ctx0" brushRef="#br0" timeOffset="179753.4457">4655 3302 1,'-20'23'73,"20"-23"19,-16 32-2,16-32-56,-21 43 2,17-21-6,8 7-6,-4-1-3,7 1-5,-5 0-3,5 1-3,-7-3-2,5-2-2,-5-1-2,0-3-4,2 1-11,-2-22-16,-2 34-47,2-34-26,0 21-3,0-21-4</inkml:trace>
          <inkml:trace contextRef="#ctx0" brushRef="#br0" timeOffset="179154.4143">4232 3271 1,'-14'20'52,"14"-20"34,-23 20-2,23-20-54,-13 32 2,13-32 0,0 43-2,-2-20-4,8 4-5,-3-5-1,8 3-2,-11-25-3,14 38-2,-14-38-3,11 30-2,-11-30-3,4 20-1,-4-20-3,0 0-5,0 0-6,0 0-8,23 11-12,-23-11-16,27-9-24,-27 9-32,30-13-1,-30 13 4</inkml:trace>
          <inkml:trace contextRef="#ctx0" brushRef="#br0" timeOffset="179404.4277">4075 3481 1,'-22'7'32,"-8"-10"48,10 8 1,20-5-44,-27 2 0,27-2-7,0 0-4,0 0-5,22-7-4,6 5-1,1-2-2,7-1-2,5 1-3,4-1-2,1-2-2,1 7-2,1-2-4,-5-3-6,-3 8-9,-6-6-14,5 6-29,-7 1-34,-5-8-3,-2 4-1</inkml:trace>
          <inkml:trace contextRef="#ctx0" brushRef="#br0" timeOffset="178769.856">3428 3325 1,'0'0'0,"0"0"69,0 0 11,0 0-37,0 0 2,0 27-2,5-7-3,6 12-6,-7-5-5,10 9-4,-12-4-2,10 2-2,-12-7-2,9 2-1,-14-8-3,7 1-2,-2-22-5,-2 30 0,2-30-1,0 0-2,0 0-2,0 0-1,0 0-1,7-25 0,-3 4 0,1-6 0,2-7-1,0 0-2,-1-2 2,3 0-3,5 2 1,-3 3-1,5 4 2,0 2-2,4 7 2,1 4-1,-1 5 1,0 2 0,1 5 0,-1 0 0,-20 2-1,36 7 2,-36-7-1,32 13 0,-32-13 0,25 20 1,-25-20 2,23 28-2,-23-28 3,18 33 0,-14-12 0,1 1 2,-5 1 0,0 4 0,-5-2-2,1 2 1,-3-4-2,0-1 1,7-22-3,-11 32-1,11-32-5,0 0-6,0 22-10,0-22-12,20-9-22,-20 9-38,23-24-17,-10 3 2,3-6-1</inkml:trace>
          <inkml:trace contextRef="#ctx0" brushRef="#br0" timeOffset="177969.0824">5762 3610 1,'0'0'0,"43"-9"68,-21 6-17,10 6-18,0 1 0,0 3 0,1 2-4,-10 2-5,0 7-2,-23-18-3,16 34 1,-21-14-1,-2 5 2,-13-2 1,0 8-1,-10-3-1,1 5-1,-5-3-2,2 6-2,-6-7-4,4 3-1,-5-5-4,3 2-2,-3-6-7,3-5-8,7 2-19,-7-11-38,4 0-39,5-9-5,-5-11-1</inkml:trace>
          <inkml:trace contextRef="#ctx0" brushRef="#br0" timeOffset="70444.0305">6588 3569 110,'0'0'48,"0"0"4,0 0-3,0 0-16,0 0-1,25 9 0,-25-9-5,20 16-5,-20-16-5,9 20-2,-9-20-3,0 23-4,0-23-3,0 0-1,-11 22-2,11-22-2,0 0-2,0 0-1,36-16-3,-12 1 0,5-3 1,3-5 0,-3-2 1,-3 3 0,-8 1 4,-18 21 4,7-29 1,-7 29 3,-38-11 0,5 13 2,-3 5 1,-9 2 2,9 4-2,-4-2-2,11 3 1,2-5-3,27-9-1,0 0-2,-16 23-3,16-23-2,27 0 0,0-3-3,4-3-1,7-1-3,-2-7-2,2 3-3,-4-3-7,-1 8-13,-13-6-19,1 6-41,-21 6-16,0 0 0,0 0 28</inkml:trace>
        </inkml:traceGroup>
      </inkml:traceGroup>
    </inkml:traceGroup>
    <inkml:traceGroup>
      <inkml:annotationXML>
        <emma:emma xmlns:emma="http://www.w3.org/2003/04/emma" version="1.0">
          <emma:interpretation id="{53C1F340-6B4C-414C-AE37-C407C1D9D869}" emma:medium="tactile" emma:mode="ink">
            <msink:context xmlns:msink="http://schemas.microsoft.com/ink/2010/main" type="paragraph" rotatedBoundingBox="7176,9154 9062,9401 9007,9823 7121,95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CE62C17-FB19-4EDA-A252-5B376DD20BDB}" emma:medium="tactile" emma:mode="ink">
              <msink:context xmlns:msink="http://schemas.microsoft.com/ink/2010/main" type="inkBullet" rotatedBoundingBox="7162,9258 7742,9334 7700,9652 7121,9576"/>
            </emma:interpretation>
            <emma:one-of disjunction-type="recognition" id="oneOf8">
              <emma:interpretation id="interp40" emma:lang="en-US" emma:confidence="0">
                <emma:literal>n</emma:literal>
              </emma:interpretation>
              <emma:interpretation id="interp41" emma:lang="en-US" emma:confidence="0">
                <emma:literal>m</emma:literal>
              </emma:interpretation>
              <emma:interpretation id="interp42" emma:lang="en-US" emma:confidence="0">
                <emma:literal>M</emma:literal>
              </emma:interpretation>
              <emma:interpretation id="interp43" emma:lang="en-US" emma:confidence="0">
                <emma:literal>or</emma:literal>
              </emma:interpretation>
              <emma:interpretation id="interp44" emma:lang="en-US" emma:confidence="0">
                <emma:literal>in</emma:literal>
              </emma:interpretation>
            </emma:one-of>
          </emma:emma>
        </inkml:annotationXML>
        <inkml:trace contextRef="#ctx0" brushRef="#br1" timeOffset="437412.6309">3414 4215 27,'0'0'33,"0"0"2,0 0 6,0 0-8,14 8-1,-14-8-5,2 22 2,-4-4 2,4 1-6,-4 2-2,2 1-6,-1-1 0,1 3-7,-2-5 2,2 2-5,0-21-2,0 30-2,0-30-1,-1 26-1,1-26 1,0 19 1,0-19-1,0 0 0,3 17 1,-3-17-2,0 0 1,0 0 0,0 0 2,0 0-3,5-16 3,-2-1 1,2 2-4,-1-7 2,4-2-5,2-1 3,1 1-8,2 0 8,1 1-8,-1 6 3,2-1 0,1 4 1,-2 4 0,4 2 1,-1 2 2,4 1-1,1 2 0,4 0-1,-1 1 1,3 0 1,0 2 0,-2 0 0,-4 2 1,1 1 0,-6 0 0,-1 2 0,-16-5 1,18 13-1,-18-13 0,11 16 2,-8-2 0,-3-14 3,3 29-1,-4-15 0,2 4-1,-1 1-4,-1-1 5,1 1-7,-3-5 5,3 4-7,0-18 5,-4 30-3,4-30 3,-4 21-1,4-21 0,0 19 1,0-19-5,6 15-1,-6-15-7,14 9-12,2-2-29,0-1-46,0-11-6,8 7 0,-24-2 66</inkml:trace>
      </inkml:traceGroup>
      <inkml:traceGroup>
        <inkml:annotationXML>
          <emma:emma xmlns:emma="http://www.w3.org/2003/04/emma" version="1.0">
            <emma:interpretation id="{3F37D9AD-82D4-48D0-9CCC-172087E068BF}" emma:medium="tactile" emma:mode="ink">
              <msink:context xmlns:msink="http://schemas.microsoft.com/ink/2010/main" type="line" rotatedBoundingBox="7894,9248 9062,9401 9015,9765 7846,9611">
                <msink:destinationLink direction="with" ref="{96E1544D-9160-469E-96CE-3B9AF97E7964}"/>
                <msink:destinationLink direction="with" ref="{F7A32492-FFB9-424B-85C3-F0E149EECA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9749D1-C36E-4E3D-BF9A-D9E989274A90}" emma:medium="tactile" emma:mode="ink">
                <msink:context xmlns:msink="http://schemas.microsoft.com/ink/2010/main" type="inkWord" rotatedBoundingBox="7894,9248 9062,9401 9015,9765 7846,9611"/>
              </emma:interpretation>
              <emma:one-of disjunction-type="recognition" id="oneOf9">
                <emma:interpretation id="interp45" emma:lang="en-US" emma:confidence="0">
                  <emma:literal>-2</emma:literal>
                </emma:interpretation>
                <emma:interpretation id="interp46" emma:lang="en-US" emma:confidence="0">
                  <emma:literal>~2</emma:literal>
                </emma:interpretation>
                <emma:interpretation id="interp47" emma:lang="en-US" emma:confidence="0">
                  <emma:literal>.2</emma:literal>
                </emma:interpretation>
                <emma:interpretation id="interp48" emma:lang="en-US" emma:confidence="0">
                  <emma:literal>€2</emma:literal>
                </emma:interpretation>
                <emma:interpretation id="interp49" emma:lang="en-US" emma:confidence="0">
                  <emma:literal>•2</emma:literal>
                </emma:interpretation>
              </emma:one-of>
            </emma:emma>
          </inkml:annotationXML>
          <inkml:trace contextRef="#ctx0" brushRef="#br1" timeOffset="437917.4043">4125 4498 71,'0'0'33,"0"0"3,-16-13-2,16 13-1,0 0-7,0 0-5,0 0-2,0 0-1,0 0-7,0 0-1,24 8-1,-24-8 0,32 1-3,-14-1-3,4 0-1,1-1-2,2-1 3,1 1-3,-4-3 1,2 1-3,-3 2 2,1-4-1,-4 3-1,-1 1-6,-17 1-8,28-2-13,-28 2-21,19-2-32,-5 9-10,-14-7 30</inkml:trace>
          <inkml:trace contextRef="#ctx0" brushRef="#br1" timeOffset="438952.5894">4745 4333 6,'12'-18'30,"-12"18"-4,11-16-3,-11 16-6,8-14-1,-8 14-4,16-10-3,-16 10 3,24-6-2,-24 6 2,29-5-4,-12 4 4,4 2-1,-4 1 3,3 1-2,-4 3 1,-2 4 3,-14-10 0,21 26 1,-15-12 0,-3 2 0,1 3-6,-6-1 6,2 3-7,-3-7-2,3 5-4,0-19 2,-7 30-6,-1-15 3,2-1 1,-5 1-2,0 1 1,-5-2-1,0 0 2,-5 1-1,2-4-1,1 0-1,-1-3 2,0 0-1,1-3-1,2-2 1,0-1-1,2-2 1,-1 0-2,15 0 1,-24-7-2,24 7-1,-20-11 1,20 11-1,-11-14 0,11 14 0,0 0 2,0-19-1,0 19 1,0 0 1,0 0 0,20-8 1,-20 8 1,19 3 0,-19-3-1,26 8 2,-8-2-1,-2-1 1,4 0 0,1 0-2,2 1 0,1-1 0,-1 0 0,5-1 0,-4 3 0,1-1-1,1 0 3,-4 1-2,-1-2 0,0 1-1,-2-1 1,-3 0-2,5-4-1,-2 1-4,0-4-7,7 1-9,-6-4-13,8 3-30,-5 5-40,-7-9-2,2 11 1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8:25.01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FCC50D-EEC6-4BC4-8E2D-BEFD03CB6B68}" emma:medium="tactile" emma:mode="ink">
          <msink:context xmlns:msink="http://schemas.microsoft.com/ink/2010/main" type="inkDrawing" rotatedBoundingBox="1629,14124 1975,6286 3595,6357 3249,14195" semanticType="enclosure" shapeName="Other">
            <msink:sourceLink direction="with" ref="{CD8EC0D5-CA1B-4846-A18A-A2A61EFC838C}"/>
            <msink:destinationLink direction="from" ref="{A14F4B35-D973-4DDB-8279-9505330868F5}"/>
          </msink:context>
        </emma:interpretation>
      </emma:emma>
    </inkml:annotationXML>
    <inkml:trace contextRef="#ctx0" brushRef="#br0">931-2 28,'-27'0'22,"27"0"-7,-27 6 5,27-6-6,-27 10 2,27-10-4,-26 17 5,26-17-6,-27 19 3,27-19-3,-22 16-4,22-16 1,-17 15-2,17-15 0,0 0-4,-19 19 5,19-19-6,-14 20 8,14-20-2,-13 29 3,13-29-4,-17 30 1,7-12-1,-2-1-2,3 0 2,-3 1-6,12-18 5,-19 28-5,9-10 3,10-18 0,-17 31-1,17-31 1,-15 28-1,15-28 2,-19 33-1,9-16 1,-2 1-1,-1-1 1,-1 4 0,1-2 1,-1 3 0,-3 1-2,6 2 2,-7 0-1,5 2 0,-4 0-1,3 1 3,-3 3 0,1 2 2,-1 2-1,-2 1-2,3 6-1,1 3 1,5 7-2,1 0-1,3 3-1,4 3-2,4 0 3,2 3-2,0-1-1,1 2 2,-1-3 2,-2 5 1,-4 1 3,0 6 0,-3-5 1,1 5 0,-2-2 1,0 4-1,0-2 0,3 2-6,1 2 1,-2 1-1,2 2-1,2-1 2,-4 0-1,4 0 1,-4-4 0,4 0-1,-4-3 0,2-3 3,-3 0-3,1 1 2,-2-3-2,-2 4 1,-1 3-2,1 3 6,-2 0-5,3 7 1,1 5-2,4 5 2,0 6-3,2 4 0,0 2 1,2 2 0,-2 0 2,0 0-1,-2-2 3,-2-3-3,-3-4 1,-1-1 3,-4-4-3,3 4 2,-7-3-3,3 1 1,-2-2-2,3 3 3,-2-1-2,3 0 0,1 2 1,3-1 1,-1-3-2,4-5 2,0-3-4,0-3 0,1 2 0,1-2-1,0-3 1,0 1-2,0 4 2,2 4-1,2-1 2,0 5 0,2-3 0,3 2 2,1-1-2,5 1 3,1-3-3,1-4-2,1-3 2,1-1-1,-2-6 1,3-5-2,-3-7 2,0-7-3,1-4 4,-1-4 1,4-3-2,-1-3 1,1-3-1,2-3 0,-2-1-1,3-2 1,-3-6-2,0-4 3,-2-6-3,-17-15 2,35 22-1,-18-19 0,4-1 1,1-4-2,1 0 2,4 1-2,0-3 2,1 0 0,3 0 0,0 0-1,0 0 0,0-1 1,-3-3 0,3-6-1,0-9 0,2-9-1,-1-13 0,1-10-1,2-7 2,-1-9-2,1-2 1,0-6-2,-3 2 2,-1 6 2,-2-1-2,-2 7 2,-4-2-1,-4-4 1,-1-6-2,-7-8 1,1-9-1,-5-10-2,3-6 2,-2-3 2,3-3 0,1 3 0,3-3 0,2 7 1,1 5-2,1 2 1,2 2-1,-2 0-3,-1 2 2,-5-2-4,1-2 5,-3 0-2,1-4 4,-3-4-3,1-3 2,-2-7-2,3 1 2,6 2-1,-1-3 0,3-1 0,6 4-3,0-2 2,4 1-1,0 1 1,0 5-2,-4-3 1,0 7 0,-8-3-3,-3 3 5,-7 4-3,-3 4 2,-6 2 0,-6 2 2,-1-1-1,-5 1 0,1 4 1,-3 2-1,1 5-1,2 0 3,-1 4-3,1 4 2,-1 1 3,3 0-6,-1 3 2,3 4-1,-3-2 2,2 0-4,-1-2 4,-1 0-3,1-2-1,-3 1 6,1-3-2,1 2 3,-3-2-4,-1 4 3,3 4-1,-4 0-3,3 5 3,-3 3-4,-2 1 1,-4 2-2,1 5 4,-4-1-3,-3-2-1,0 0 4,-2 6-4,0-2 2,0 0-2,3 6-3,-3-4-14,4 17-13,-10-1-27,1 14-42,-5 15-7,-7 5-2,0 17 9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02.9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D8EC0D5-CA1B-4846-A18A-A2A61EFC838C}" emma:medium="tactile" emma:mode="ink">
          <msink:context xmlns:msink="http://schemas.microsoft.com/ink/2010/main" type="writingRegion" rotatedBoundingBox="2711,6766 2628,13425 1957,13417 2040,6757">
            <msink:destinationLink direction="with" ref="{5DFCC50D-EEC6-4BC4-8E2D-BEFD03CB6B68}"/>
            <msink:destinationLink direction="with" ref="{EEDF09A4-F52F-4E55-8386-8693F51BFA7E}"/>
          </msink:context>
        </emma:interpretation>
      </emma:emma>
    </inkml:annotationXML>
    <inkml:traceGroup>
      <inkml:annotationXML>
        <emma:emma xmlns:emma="http://www.w3.org/2003/04/emma" version="1.0">
          <emma:interpretation id="{6703BD02-E0CA-410F-94AD-EE7DC230D4BE}" emma:medium="tactile" emma:mode="ink">
            <msink:context xmlns:msink="http://schemas.microsoft.com/ink/2010/main" type="paragraph" rotatedBoundingBox="2711,6766 2628,13425 1957,13417 2040,6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00D363-370A-4831-BDB5-5AD7999F1489}" emma:medium="tactile" emma:mode="ink">
              <msink:context xmlns:msink="http://schemas.microsoft.com/ink/2010/main" type="line" rotatedBoundingBox="2711,6766 2628,13425 1957,13417 2040,6757"/>
            </emma:interpretation>
          </emma:emma>
        </inkml:annotationXML>
        <inkml:traceGroup>
          <inkml:annotationXML>
            <emma:emma xmlns:emma="http://www.w3.org/2003/04/emma" version="1.0">
              <emma:interpretation id="{856221B3-42F0-4F41-9818-F703FAF362B3}" emma:medium="tactile" emma:mode="ink">
                <msink:context xmlns:msink="http://schemas.microsoft.com/ink/2010/main" type="inkWord" rotatedBoundingBox="2711,6766 2628,13425 1957,13417 2040,6757">
                  <msink:destinationLink direction="with" ref="{B725FDE6-0173-4D06-9117-50F0DB414826}"/>
                  <msink:destinationLink direction="from" ref="{85555436-68DA-41DD-80CA-5E5F7A26139F}"/>
                  <msink:destinationLink direction="with" ref="{2B330AE9-B3D7-4113-A305-F8DF46D74ECF}"/>
                  <msink:destinationLink direction="with" ref="{9D06C784-5FA7-4995-B81C-B10E8E5121D2}"/>
                  <msink:destinationLink direction="from" ref="{4D1F79A5-A6C2-450F-9D19-D98935810C4A}"/>
                  <msink:destinationLink direction="from" ref="{7D3FCA0E-A93E-4581-9C45-DEE7B4A4857A}"/>
                  <msink:destinationLink direction="with" ref="{42470A08-FE01-46D4-893E-79D28FB50391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-1118 4820 106,'0'0'47,"0"0"1,0 0-7,0 0-12,0 0-8,0 0-5,0 0-5,0 0-3,0 0-3,0 0-3,-20 14 3,20-14-1,-18 20 1,18-20 0,-20 23-1,20-23 2,0 0-1,-25 20 3,25-20-3,0 0 1,-21 7-2,21-7-1,0 0-1,0 0 0,-22 4-1,22-4-2,0 0 3,0 0-3,0 0 5,20-13-1,-20 13 5,0 0-1,0 0 1,20-18 0,-20 18 0,0 0 3,-36 4-3,36-4 3,-43 9-6,21 0 2,-3-2-3,5 2 0,-1-5 0,21-4-3,-22 9 1,22-9-3,0 0 3,0 0-2,0 0 1,0 0 0,0 0 0,29-6 0,-29 6-1,32-16 0,-32 16-1,29-18 1,-29 18 0,23-21 2,-23 21-3,0 0 3,11-20-1,-11 20-1,0 0 1,0 0-2,0 0 2,0 0-4,-20-2 4,20 2-2,0 0 1,-12 20 0,12-20 0,0 0 0,-9 25-2,9-25-2,0 0-5,0 0-9,0 0-29,14 23-58,-14-23-2,22-7-4,-22 7 7</inkml:trace>
          <inkml:trace contextRef="#ctx0" brushRef="#br0" timeOffset="5037.8676">-1470 4807 1,'-27'15'15,"27"-15"66,-20 18-1,20-18-42,0 0 1,-14 27 4,14-27-8,2 23-6,-2-23-1,5 27-5,-5-27-2,9 27-6,-9-27 0,9 25-5,-9-25-2,16 23-3,-16-23-1,24 13 0,-24-13-1,37-7 1,-15-2-2,1-4 2,-3-5-1,-2-3-1,-2 1 0,-5-5 1,-11 25-2,5-40-1,-5 40 2,-18-30 1,18 30 2,-39-11 3,19 16 2,-5-1-2,5 10 3,0-3-1,4 9 1,16-20-2,-21 36-1,17-15-1,4-21-3,2 36-1,-2-36 0,11 29-1,-11-29-1,18 23-1,-18-23-1,28 11 0,-28-11 1,38-4-1,-13-5 0,2-5 1,0-2-1,-2-2 1,0-2-1,-7-3 0,-2 1 0,-10 1 0,-3 1-1,-3 20 2,-14-29-1,14 29 1,-38-12-1,8 17 0,-4 6 2,-4 5 0,0 6 1,-1 3 0,3 2 2,5 1-3,8-1 3,9-7-2,12 0 0,2-20 0,29 25-2,1-20 0,6-5-2,9-7 0,3-4-1,4-5 1,-3-7-2,-4-2 2,-6-4-1,-10-5 1,-11 2 0,-11 3 3,-14 0-2,-13 4 3,-7 7 2,-12 4-1,-4 10 3,-4 4 0,0 11-1,-3 5 1,7 9-2,7 4-1,9 3-4,9 6-6,9-9-15,22 17-31,3-12-69,11-10-3,2 1-1,-6-7-6</inkml:trace>
          <inkml:trace contextRef="#ctx0" brushRef="#br0" timeOffset="-7503.7214">-1154 1803 14,'-29'-5'38,"29"5"-5,-30 3-3,30-3-4,-24 6-1,24-6-4,0 0 1,-25 18-5,25-18 0,0 0-4,-12 32 1,12-32-3,-4 20-1,4-20-3,0 0-3,11 21 0,-11-21-1,30 2 0,-8-7-2,3-1 1,4-6-1,1-1 2,-3-1-1,-2-4 0,-25 18 0,34-36 0,-34 36 1,9-36-1,-9 36 1,-9-27-3,9 27 2,-25-14 0,25 14-1,-34 3 0,14 6 0,-5 4-1,0 1 0,0 4 0,0-2 0,25-16 1,-31 33-1,31-33 2,-14 28-1,14-28 0,11 22 1,-11-22-1,41 16 0,-16-9 0,2-5 2,2-2-3,-2-2 3,0-5-3,-4-2 2,-23 9-1,23-29-2,-21 8 2,-9-1-1,-9 1 1,-6-1-2,-10 1 2,0 3 0,-4 5 1,2 4-1,3 2-1,1 5 0,8 6 1,22-4-1,-27 18 0,27-18 1,-5 27-2,5-27 4,16 32-1,-16-32 0,32 25-3,-10-18 3,5-1 0,3-6-3,1 0 3,1-4-2,-3-5 2,-4 0-1,-5-5 1,-20 14-1,14-34 1,-14 34 0,-25-33 1,-2 21 2,-7 1-2,-6 6 2,-6 3-1,1 4 0,0 5 0,7 2 0,4 3-2,9-1-2,25-11 0,-27 29-3,27-29-4,11 32-7,9-10-11,-20-22-32,48 37-33,-14-19-6,-5-9-3</inkml:trace>
          <inkml:trace contextRef="#ctx0" brushRef="#br0" timeOffset="-3675.6046">-1594 3607 46,'11'-27'32,"-11"27"2,0 0-4,9-22 0,-9 22-2,0 0-3,0 0-2,-22 18-4,22-18-4,-25 25-2,25-25-1,-27 27-2,27-27-3,-16 27 2,16-27-3,0 0 1,7 25-3,-7-25 3,27 2-4,-7-9 2,3 0-1,-3-4-1,7-3-1,-4-4-2,1-2 1,-6 0-2,5-1 1,-9 1-1,-3 0 1,-11 20 0,7-34 1,-7 34 0,0 0-2,-27-20 1,2 24 0,-2 5 2,-3 2-4,-1 5 4,1 0-4,3 0 4,2 2 1,25-18-1,-22 25-1,22-25 1,0 0 0,29 16-2,-6-16 3,6-3-3,3-3 2,4-6-2,2-1 1,-6-3-2,-1-2 2,-8-3 0,-3 1-3,-11 0 3,-9 20-2,-6-30 3,6 30-1,-46-11 4,8 13-1,-7 7 2,0 3 1,-3 4-1,8 2 1,1-3-1,10 3-1,9-4-3,20-14 3,-9 20-3,9-20-2,22 9 1,-2-9-1,8-2-1,3-2-1,5-5-1,-2 0-1,-2-5 1,-3 0-1,-9-1 1,-20 15 0,21-32 1,-21 32 1,-9-27 3,9 27 0,-39-14 2,12 14 1,-2 5-2,2 6 4,2 3-4,2 2 1,23-16-1,-13 36-1,17-16-2,-4-20-1,39 32 2,-10-21-2,5 0 3,2-4-2,-4-2 0,2-8 2,-7 1-2,-5-5 0,-1-2 0,-21 9 0,22-25 0,-22 25 1,-2-27 0,2 27-1,-18-22 0,18 22 0,-32-7 1,32 7 0,-38 7 0,38-7 0,-34 18 2,34-18-1,-32 20 3,32-20-1,-20 18-2,20-18 1,0 0-1,-16 20 0,16-20-2,0 0 1,0 0-2,25-2 2,-25 2-1,27-22 1,-27 22 0,27-32-1,-15 12 2,-12 20-1,11-36 1,-11 36-3,-9-23 2,9 23 0,-23-5 1,23 5-2,-29 12 1,9-1-1,20-11-1,-28 27 3,28-27-2,-11 27 0,11-27-1,2 23 3,-2-23-1,0 0-1,16 20 0,-16-20 1,0 0-2,23 9 1,-23-9 1,0 0-2,22-7 2,-22 7 0,0 0-1,18-20-3,-18 20-2,0 0-12,23-16-29,-23 16-50,0 0-8,25-7-4,-25 7-9</inkml:trace>
          <inkml:trace contextRef="#ctx0" brushRef="#br0" timeOffset="4000.0573">-1255 6166 56,'0'0'86,"-12"20"-35,12-20-6,0 0-1,0 0-9,-11 27-10,11-27-4,0 0-2,-16 28-6,16-28 1,0 0-2,-7 27-2,7-27-1,0 0-3,0 0-2,0 0-2,21 9 1,-21-9-2,22-14 1,-22 14-2,30-22 2,-30 22-3,29-34-1,-18 13 0,-4 1-2,-7 20 2,5-34-3,-5 34 2,-23-16-1,3 19 6,-7 3 1,-3 8 3,-6 2 3,4 4 1,-4 3 3,7 2-1,0-7 3,11 2-6,18-20 3,-23 29-3,23-29-3,0 21 0,0-21-2,20 15 0,-20-15-2,34 16 4,-34-16-3,39 11 1,-19-8-1,0-3 2,1-7-2,-1-2 0,0-2-1,-20 11-2,32-34 3,-21 11-4,-4-2 3,-5 1-2,-4 1 2,-7 0-1,-5 3 0,14 20 1,-34-25-1,14 23 3,-5 6 1,0 8 2,-2 6 0,2 9 2,-4 0 1,4 7 2,-2 0-1,9 4-1,-2-6-3,6 2 0,5-5-3,5-4-1,4-3 0,0-22-4,15 28 2,-15-28-2,37 6-1,-13-12 0,4-6 0,1-6 0,0-2-2,-2-7 2,-4 0-1,-3-5 1,-6 0 2,-7 3-2,-5 2 1,-7 4 0,5 23 1,-22-31-2,22 31 4,-41-5-2,16 17 1,0 8 1,-4 5 1,4 6 1,-2 5-1,7 3 1,4-1-2,7 3 2,7-10-2,4 1 0,9-7-2,-11-25 0,36 32-1,-13-28 1,6-6-2,1-7 1,4-5 0,-1-11 0,4-4 0,-4-5-1,-1-2 2,-7-2-1,-7-1 2,-9 3-3,-11 7 2,-16 8 0,-14 10 0,-13 7 0,-9 8 0,-12 10 1,-2 6-3,1 5 2,8 2-5,12-4-6,22-1-11,25-22-19,0 0-44,43 0-44,11-22 3,9-8-3,3-13 2</inkml:trace>
          <inkml:trace contextRef="#ctx0" brushRef="#br0" timeOffset="6666.634">-1341 8004 1,'0'0'30,"-5"-20"50,5 20-2,0 0-51,0 0 4,-22-14 5,22 14-4,0 0-1,-34 12 2,34-12 1,-27 29 2,15-2-1,-8-9 0,9 14-4,-10-9-6,12 8-5,-2 1-6,9 2-6,2-7-2,4 0-4,8-2-1,1-5-2,-13-20 1,39 29-3,-19-24 3,5-7 1,-3-5-1,1-11 0,-3-5 1,1-6 2,-6-3-1,-3-2 1,-3-2-1,-7-2 0,-4 2 0,-1 9 2,-8 2-3,11 25-1,-29-25 0,29 25 2,-39 7 0,39-7 3,-36 31-2,20-6 2,3 0 0,4 2 1,0-4-1,7-1-1,2 1-1,0-23-4,6 34 3,-6-34-4,16 20 1,-16-20-3,34 5 2,-9-8 1,4-10-1,7-1 3,0-6-2,3 0 2,-8-5-1,-3 0 3,-10-2-4,-14 2 1,-13 2 0,-13 3 0,-15 4 0,-5 7 1,-10 9 0,-5 5-2,3 6 2,4 5-4,16 4-10,7-9-21,27-11-87,30 9-7,15-20-2,16-5-5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5.47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2DFA5E5-6B44-42DF-B51A-EF85D831DAF3}" emma:medium="tactile" emma:mode="ink">
          <msink:context xmlns:msink="http://schemas.microsoft.com/ink/2010/main" type="inkDrawing" rotatedBoundingBox="8686,7216 9199,6763 9565,7178 9052,7631" semanticType="enclosure" shapeName="Other"/>
        </emma:interpretation>
      </emma:emma>
    </inkml:annotationXML>
    <inkml:trace contextRef="#ctx0" brushRef="#br0">2465-211 1,'-27'-9'28,"27"9"47,-41-7 2,41 7-45,0 0 0,0 0-9,12 20-6,24-9-4,11 5-2,10 2-1,4 5 0,6-1-3,-3 1 4,-6 0-1,-8 1 1,-14-1 0,-11 2 3,-18-5 1,-7 7 1,-21-6 2,-8 6-6,-16-5 3,-5 5-3,-13-2 1,-3 2-4,-1-2-1,6 0-1,7 0-2,11-5-1,6 0-2,10-4-1,27-16-5,-27 27-6,27-27-11,0 0-12,9 30-25,-9-30-46,0 0-6,0 0 2,-13-25 27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9.1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E495BC7-A64F-48D2-B184-C84AF11A573D}" emma:medium="tactile" emma:mode="ink">
          <msink:context xmlns:msink="http://schemas.microsoft.com/ink/2010/main" type="writingRegion" rotatedBoundingBox="13200,13664 13263,9602 13978,9613 13915,13675"/>
        </emma:interpretation>
      </emma:emma>
    </inkml:annotationXML>
    <inkml:traceGroup>
      <inkml:annotationXML>
        <emma:emma xmlns:emma="http://www.w3.org/2003/04/emma" version="1.0">
          <emma:interpretation id="{D87E51C0-4D3C-4AC0-A63D-4E16348BB2ED}" emma:medium="tactile" emma:mode="ink">
            <msink:context xmlns:msink="http://schemas.microsoft.com/ink/2010/main" type="paragraph" rotatedBoundingBox="13200,13664 13263,9602 13978,9613 13915,13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5D7073-41F8-443D-BF41-20D32108C4DB}" emma:medium="tactile" emma:mode="ink">
              <msink:context xmlns:msink="http://schemas.microsoft.com/ink/2010/main" type="line" rotatedBoundingBox="13200,13664 13263,9602 13978,9613 13915,13675"/>
            </emma:interpretation>
          </emma:emma>
        </inkml:annotationXML>
        <inkml:traceGroup>
          <inkml:annotationXML>
            <emma:emma xmlns:emma="http://www.w3.org/2003/04/emma" version="1.0">
              <emma:interpretation id="{018F5D73-16FB-496E-BA44-85F8121FDAE1}" emma:medium="tactile" emma:mode="ink">
                <msink:context xmlns:msink="http://schemas.microsoft.com/ink/2010/main" type="inkWord" rotatedBoundingBox="13248,10599 13263,9602 13978,9613 13963,10610">
                  <msink:destinationLink direction="with" ref="{5F2619E6-91E8-49F3-B6D2-C6463E65704D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£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9950 5480 82,'0'0'36,"0"0"-2,0 0 6,0 0-1,0 0-11,-14 20 0,14-20-3,0 0-3,0 0-7,14 25 0,-14-25-6,0 0-4,0 0-5,27-3-3,-27 3-1,27-18-3,-27 18 1,34-29-1,-16 9 3,-2-1-2,-1-1 4,-3-3 1,-1 2 1,-7-2 0,-1 5 1,-3 20 2,-9-29 1,9 29 5,-23-11 0,23 11 5,-36 6 2,36-6 4,-43 23 0,23-5 2,-5-5-2,25-13-1,-36 34-4,36-34-1,-16 34-4,16-34-3,7 25-1,-7-25-2,31 14-2,-6-14-1,2-5-1,5-8-1,2-3-1,0-7 1,2-2-3,-7-4 0,0 0 1,-10-5-1,-4 0 2,-10 7-1,-10 0 2,-6 4 0,11 23 3,-41-27 1,14 25 1,-2 11 2,-7 4 2,6 10 2,-1 4-1,8 5 2,1-3-3,8 3 0,5-8-3,9-3-3,0-21-7,25 20-6,4-13-16,-2-18-36,10-1-57,-1 1-3,-12-5 1,-24 16-2</inkml:trace>
          <inkml:trace contextRef="#ctx0" brushRef="#br0" timeOffset="48484.7068">9548 4522 1,'0'0'47,"0"0"31,-18 25-3,15-5-48,6 3-1,1-3 4,7 0-9,-11-20-3,30 32-3,-10-18-3,3-1 0,-3-2-1,7 5 1,0-2 0,0 2 0,0 4-2,0 0 2,-4 3-1,0 2 0,-10-1-1,3-1 0,-12-3-1,3 1-1,-7-21-1,2 25-2,-2-25 0,0 0-2,0 0 1,0 0-1,0 0-1,-22 13 1,22-13-1,-34 16 1,11 0-1,-1 4 3,-3 5-3,2 4 1,-5-2-2,8 3 1,1-3-4,3-7-8,9 5-17,9-25-35,-16 25-43,16-25-5,-6 20-2,6-20-1</inkml:trace>
          <inkml:trace contextRef="#ctx0" brushRef="#br0" timeOffset="1541.7071">9606 8515 1,'0'0'69,"0"0"25,0 0 1,21 7-55,-21-7-6,24-5-4,-24 5-10,28-9-6,-28 9-4,27-9-3,-27 9-1,27-16-2,-27 16 2,31-18 2,-31 18 4,37-16 4,-37 16 1,24-13 3,-24 13 2,0 0 3,0 0-4,-22 27-1,22-27-5,-34 34-5,18-14-3,7 3-2,9-23-3,0 33-3,0-33-1,32 14-1,-10-12 0,8-6-1,-1-5 0,3-5-2,-1-2 0,-1-2 0,-3 0 1,-7 0 1,-20 18 2,25-27 2,-25 27 1,0 0 4,-23-11 1,23 11 2,-45 18-1,20-2 0,-2-3 0,7 5-2,20-18-1,-27 27-6,27-27-3,0 0-12,29 14-15,-29-14-33,41-20-59,-16 8 0,-25 12-4,29-29 3</inkml:trace>
          <inkml:trace contextRef="#ctx0" brushRef="#br0" timeOffset="762.0281">9649 6846 1,'27'-16'0,"-13"-16"0,17 17 19,-3-8-4,-6 3 4,3-1 10,-5 6 2,-20 15 4,27-23 4,-27 23 6,0 0-2,0 0-3,-22 11-4,2 10-3,-10-6-3,3 12-1,-5-6-6,8 10-1,-4-8-6,15 4-2,13-27-4,-18 32-1,18-32-5,22 7-1,3-12-1,7-9-4,2-4 1,6-6-3,1-4 1,0-1-1,-7 0 1,-7 2-1,-9 4 3,-18 23 1,2-29 2,-2 29 2,-36 0 0,7 11 2,-3 0 1,3 7 1,1-4-1,6 4 0,22-18-2,-16 20 2,16-20-4,32 3-3,-1-8-8,8-9-17,10 12-37,1-7-57,-14 0 0,-6 9-5,-30 0 3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17.868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68C1C7-3609-40EE-9C33-C53B4D16F7F7}" emma:medium="tactile" emma:mode="ink">
          <msink:context xmlns:msink="http://schemas.microsoft.com/ink/2010/main" type="writingRegion" rotatedBoundingBox="8936,13586 4629,14548 4014,11794 8321,10832">
            <msink:destinationLink direction="with" ref="{96E1544D-9160-469E-96CE-3B9AF97E7964}"/>
          </msink:context>
        </emma:interpretation>
      </emma:emma>
    </inkml:annotationXML>
    <inkml:traceGroup>
      <inkml:annotationXML>
        <emma:emma xmlns:emma="http://www.w3.org/2003/04/emma" version="1.0">
          <emma:interpretation id="{8CF2F4C0-3EE1-4EB0-8028-0F2DBDD8EB07}" emma:medium="tactile" emma:mode="ink">
            <msink:context xmlns:msink="http://schemas.microsoft.com/ink/2010/main" type="paragraph" rotatedBoundingBox="7101,13124 8307,13124 8307,13718 7101,137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F6026B-E41A-40A0-A2BB-3C085452A27A}" emma:medium="tactile" emma:mode="ink">
              <msink:context xmlns:msink="http://schemas.microsoft.com/ink/2010/main" type="line" rotatedBoundingBox="7101,13124 8307,13124 8307,13718 7101,13718"/>
            </emma:interpretation>
          </emma:emma>
        </inkml:annotationXML>
        <inkml:traceGroup>
          <inkml:annotationXML>
            <emma:emma xmlns:emma="http://www.w3.org/2003/04/emma" version="1.0">
              <emma:interpretation id="{946F230D-6F4D-431F-AED1-387A36E2D9F9}" emma:medium="tactile" emma:mode="ink">
                <msink:context xmlns:msink="http://schemas.microsoft.com/ink/2010/main" type="inkWord" rotatedBoundingBox="7101,13124 8307,13124 8307,13718 7101,13718"/>
              </emma:interpretation>
              <emma:one-of disjunction-type="recognition" id="oneOf0">
                <emma:interpretation id="interp0" emma:lang="en-US" emma:confidence="0">
                  <emma:literal>nth</emma:literal>
                </emma:interpretation>
                <emma:interpretation id="interp1" emma:lang="en-US" emma:confidence="0">
                  <emma:literal>nutty</emma:literal>
                </emma:interpretation>
                <emma:interpretation id="interp2" emma:lang="en-US" emma:confidence="0">
                  <emma:literal>natty</emma:literal>
                </emma:interpretation>
                <emma:interpretation id="interp3" emma:lang="en-US" emma:confidence="0">
                  <emma:literal>nth*</emma:literal>
                </emma:interpretation>
                <emma:interpretation id="interp4" emma:lang="en-US" emma:confidence="0">
                  <emma:literal>nt.*</emma:literal>
                </emma:interpretation>
              </emma:one-of>
            </emma:emma>
          </inkml:annotationXML>
          <inkml:trace contextRef="#ctx0" brushRef="#br0">4007 8249 75,'18'-16'89,"-18"16"1,0 0 5,0 0-42,0 0-4,-4 25-11,-7-9-7,5 8-3,-10-3-3,5 8-4,-5 0-6,5 1 0,-4 0-5,4-1 0,1-2-4,4-3 0,0 0-4,2-3 1,1-3 0,2-4-2,1-14 1,0 18-4,0-18-3,0 0-7,20-4-10,-10-12-15,11 8-22,-12-14-36,12 4-17,-10-9-1,2 3 3</inkml:trace>
          <inkml:trace contextRef="#ctx0" brushRef="#br0" timeOffset="-392.8788">3449 8196 69,'0'0'84,"0"0"4,-16 3 0,16-3-35,-11 21-8,8-2-9,-3 2-6,2 8-2,-2-4-5,3 7-1,-4-3-3,6 5-1,-6-6-2,4 1-2,-2-8-1,2 0-2,0-7 0,0 0-2,3-14-1,0 0-2,0 0-2,0 0 0,-3-17-2,6-4-1,3-3 1,2-5-2,3-3 0,4-1-1,-1 1 1,4-2-1,1 4 2,0 3-1,2 3-1,-2 3 0,2 3 1,1 6-1,-1 2 1,-2 5 0,0 4-1,0 5 0,-1 4 1,-2 4-1,-3 5 0,-2 4 2,-3 3-2,0 1 2,-5 3-1,-1-3 1,-4 2-1,-1 1 2,-2-3-1,0 1 1,-3-6 0,2 1 1,0-3-1,1-1 0,5-17 0,-11 24-1,11-24-2,-10 15-1,10-15-4,0 0-4,0 0-10,0 0-13,0 0-24,0 0-50,14-11-9,-4-5-2,8 3 1</inkml:trace>
          <inkml:trace contextRef="#ctx0" brushRef="#br0" timeOffset="298.6032">3713 8413 69,'-18'2'86,"4"-2"4,14 0 2,-14-5-34,14 5-9,0 0-11,25-1-8,-6-4-4,9 3-4,2-1-3,5 5-5,3-7-2,2 5-5,-1-2-2,1 1-2,-5-3-1,-2 1-3,-2 0-2,-6-3-3,-2 7-7,-9-7-9,1 7-15,-15-1-27,0 0-42,0 0-1,16 0 0,-16 0 2</inkml:trace>
          <inkml:trace contextRef="#ctx0" brushRef="#br0" timeOffset="848.9963">4370 8043 48,'0'0'95,"0"0"-1,0 0 2,-16 17-32,5-1-19,7 11-8,-5-3-10,6 10-6,-7-4-6,5 4-3,-3-1-4,4 1 0,-4-4-4,1-1-1,-1-2-2,2-3-1,-1 0-3,-1-3 1,2-2-2,-4-3 1,1 3-2,-2-3 2,-1 0-1,12-16 3,-20 21 2,20-21 2,-15 13 2,15-13 3,0 0 0,0 0 1,0-21 1,0 21 0,18-30-2,-5 9-1,-1-2 0,6 4-3,-2-3-1,3 3-1,0 0-1,4 1-1,-4 0 1,2 4-3,1 1 0,0-3-3,2 3-2,-1-3-4,1 7-6,-5-6-7,7 8-8,-11-6-10,9 8-15,-24 5-21,21-10-24,-21 10 2,0 0 4</inkml:trace>
          <inkml:trace contextRef="#ctx0" brushRef="#br0" timeOffset="1239.6424">4232 8399 21,'0'0'80,"-17"2"5,17-2 4,0 0-25,0 0-9,0 0-8,0 0-9,22-7-7,-22 7-4,35 0-7,-17 5-5,6 3-5,-3 3-1,-1 2-4,0 4 0,-1 1-1,-5 3-1,-1 1-1,-2-1 0,-1 1 0,-2-4 0,-2 0 0,1-2-1,-7-16-1,12 22-6,-12-22-4,18 11-16,-18-11-30,21-5-51,-21 5-4,22-14-2,-22 14-4</inkml:trace>
        </inkml:traceGroup>
      </inkml:traceGroup>
    </inkml:traceGroup>
    <inkml:traceGroup>
      <inkml:annotationXML>
        <emma:emma xmlns:emma="http://www.w3.org/2003/04/emma" version="1.0">
          <emma:interpretation id="{103837D8-95CD-4BB6-96AF-9DACC31841AD}" emma:medium="tactile" emma:mode="ink">
            <msink:context xmlns:msink="http://schemas.microsoft.com/ink/2010/main" type="paragraph" rotatedBoundingBox="8936,13586 4629,14548 4210,12671 8517,11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5022B-772D-454D-8106-0BA83FE86AC4}" emma:medium="tactile" emma:mode="ink">
              <msink:context xmlns:msink="http://schemas.microsoft.com/ink/2010/main" type="line" rotatedBoundingBox="8936,13586 4629,14548 4210,12671 8517,11709">
                <msink:destinationLink direction="with" ref="{8FC8AFF0-0710-4394-AEB2-49E0C11E0C9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02F04D7-8AF7-4141-A54C-5375D2A307AA}" emma:medium="tactile" emma:mode="ink">
                <msink:context xmlns:msink="http://schemas.microsoft.com/ink/2010/main" type="inkWord" rotatedBoundingBox="4210,12671 8517,11709 8936,13586 4629,14548">
                  <msink:destinationLink direction="with" ref="{E2E3BF25-ED69-4715-9A3B-9D9AA67063FA}"/>
                </msink:context>
              </emma:interpretation>
              <emma:one-of disjunction-type="recognition" id="oneOf1">
                <emma:interpretation id="interp5" emma:lang="en-US" emma:confidence="0">
                  <emma:literal>so-init</emma:literal>
                </emma:interpretation>
                <emma:interpretation id="interp6" emma:lang="en-US" emma:confidence="0">
                  <emma:literal>sot-risk</emma:literal>
                </emma:interpretation>
                <emma:interpretation id="interp7" emma:lang="en-US" emma:confidence="0">
                  <emma:literal>so-in-ink</emma:literal>
                </emma:interpretation>
                <emma:interpretation id="interp8" emma:lang="en-US" emma:confidence="0">
                  <emma:literal>sot-rink</emma:literal>
                </emma:interpretation>
                <emma:interpretation id="interp9" emma:lang="en-US" emma:confidence="0">
                  <emma:literal>socio-ink</emma:literal>
                </emma:interpretation>
              </emma:one-of>
            </emma:emma>
          </inkml:annotationXML>
          <inkml:trace contextRef="#ctx0" brushRef="#br0" timeOffset="-14512.483">3157 7114 33,'10'-22'27,"-10"22"8,0-24 2,-2 8 2,2 16 1,-11-24 0,11 24-2,-18-15-3,18 15-4,-17-1-9,17 1-2,-15 11-8,15-11 0,-5 17-8,5-17-2,5 16 0,-5-16-3,0 0 2,21 8-1,-21-8 2,19-6-4,-19 6 4,16-19-1,-16 19 0,8-24 1,-8 24-4,0-18-2,0 18-5,0 0-7,-14-5-25,14 5-47,-11 16-3,12-1-2,-1-15 3</inkml:trace>
          <inkml:trace contextRef="#ctx0" brushRef="#br0" timeOffset="-14105.1564">3186 7501 29,'-7'19'82,"7"-19"3,0 0-11,2 14-34,-2-14 3,0 0-8,0 0-4,0 0-5,0 0-3,0 0-2,0 0-3,0 0-1,0 0-4,0 0-1,-16-16-2,16 16 1,-16 4-2,16-4 1,-19 14-2,19-14 0,-18 19-2,18-19 0,-14 16-3,14-16-1,0 0 0,0 0-4,0 0-6,0 0-9,0 0-14,0 0-23,27-13-44,-27 13-16,24-16-2,-24 16 3</inkml:trace>
          <inkml:trace contextRef="#ctx0" brushRef="#br1" timeOffset="540163.4166">3160 7579 1,'8'-27'73,"-8"27"9,0 0-30,12-27-23,-12 27 3,0 0 5,23 10 1,-23-10-6,7 31-3,-9-10-2,6 14-2,-8-1-5,6 8-2,-6-5-4,4 3-1,-1-1-4,2-3 0,-1-3-2,4-4 0,-2-8-1,6-2 0,-8-19-1,8 25 1,-8-25-1,0 0 0,0 0-2,17-27-1,-11 2 0,-1-5-1,3-5-2,4-7 0,1-3-2,1 1-1,3 4 0,-2-2 0,5 5 0,-3 4 0,4 8 2,-2 4-1,4 6 2,0 7-1,4 4 2,0 4-1,4 6 0,0 2 0,2 1 1,-1 3 0,1-1 0,0 3 1,-4-5 0,-1 3 3,-6-1-1,-1 3 1,-21-14 1,29 31 0,-24-14-1,-1 0 1,-6 5-1,0-1-1,-1 2-1,-3-2-1,0-2 0,0-2-1,0 1-3,6-18-2,-5 23-7,5-23-12,0 0-21,0 0-46,0 0-28,0 0 0,19-2-2</inkml:trace>
          <inkml:trace contextRef="#ctx0" brushRef="#br0" timeOffset="-15806.7877">3384 7790 130,'0'0'101,"-24"-24"-7,11 10 0,0-2-60,13 16-8,-10-16-22,10 16-23,16-2-43,2 8-30,0 2-2,4 0-6</inkml:trace>
          <inkml:trace contextRef="#ctx0" brushRef="#br0" timeOffset="-16010.059">3389 7552 24,'0'0'75,"-2"27"-2,2-27 1,0 16-38,0-16-3,3 16-14,-3-16-13,0 0-18,18 19-26,-18-19-30,13 15-6,-13-15 0,8 16 1</inkml:trace>
          <inkml:trace contextRef="#ctx0" brushRef="#br0" timeOffset="-16213.1972">3445 7202 95,'0'0'84,"0"0"1,0 0-7,-5-15-43,5 15-9,0 0-11,3 18-9,-3-18-8,5 18-11,-5-18-19,9 22-28,-9-22-23,8 22 0,-8-22-6</inkml:trace>
          <inkml:trace contextRef="#ctx0" brushRef="#br0" timeOffset="-13805.0405">3155 7812 40,'0'0'87,"-16"8"6,16-8-12,0 0-24,0 0-4,0 0-11,0 0-8,0 0-7,0 0-7,0 0-5,0 0-10,9-17-13,-9 17-29,0 0-68,0 0-4,16-16-6,-16 16-2</inkml:trace>
          <inkml:trace contextRef="#ctx0" brushRef="#br1" timeOffset="540608.3156">3916 7743 1,'0'0'80,"0"0"4,0 0-24,2-18-32,-2 18 0,37 0 1,-16-2-6,10 6-4,-4-2-4,3 4-5,-1-4-2,0 2-2,-2-2-1,0 2-2,-4-4-1,-2 0-6,2-2-4,-1-2-6,-1 2-14,-21 2-26,27-14-39,-27 14-1,17-11-2</inkml:trace>
          <inkml:trace contextRef="#ctx0" brushRef="#br1" timeOffset="541417.0528">4617 7773 1,'3'-21'60,"-3"21"25,20-21 0,-20 21-66,29-19 4,-6 9-1,7 3 0,-3-3-9,0 4-3,0-3-5,-2 3-1,2-4-3,-4 4-2,-2-1-2,-3-1-4,-1 4-5,-17 4-9,31-7-19,-31 7-30,21 0-19,-21 0 1,17 1 70</inkml:trace>
          <inkml:trace contextRef="#ctx0" brushRef="#br1" timeOffset="541794.3436">4749 7720 4,'0'0'82,"16"17"0,-16-17-37,17 27-5,-17-27-5,23 29-6,-23-29-6,23 25-4,-23-25-6,21 25-1,-21-25-2,23 25-2,-23-25-1,24 27-5,-24-27 0,28 27-4,-10-20-2,-1 7-3,0-10-3,3 9-8,-3-13-13,2 8-34,0-1-30,-19-7 0,0 0 10</inkml:trace>
          <inkml:trace contextRef="#ctx0" brushRef="#br1" timeOffset="541083.4279">4796 7302 1,'-8'41'84,"2"-18"4,6 7-3,-4 3-64,0 4 4,6 1-1,-4-9 0,2 9-2,-7-9-2,5 2-3,-6-4-2,4 2-3,-2-4-2,3 0-1,-1-2-2,0 0-2,2-4-3,2 1 0,-2-3-2,2-17 0,2 29-3,-2-29-4,4 19-8,-4-19-10,0 0-25,0 0-46,0 0-7,0 0-1,0 0 35</inkml:trace>
          <inkml:trace contextRef="#ctx0" brushRef="#br1" timeOffset="539259.2493">3241 8206 1,'-33'-13'0,"33"13"42,-25-8 28,25 8-45,0 0 6,0 0-3,0 0 1,0 0-7,18 16 0,-18-16-2,29 23 0,-29-23 1,38 32-2,-19-18 2,12 7-5,-2-6 2,9 7-4,3-7-1,5 2-1,2-1-3,2 1 0,2-2-3,0 3-3,2-3 1,2-1-4,-3-1 3,5-1-4,2 1 4,1 0-4,3-3 4,-1 4 0,-7-1-1,0 2 1,-10 3 0,-4-1-1,-9 0 0,-6-1-3,-6-1-5,-3-5-7,-1 3-14,-17-13-29,23 2-47,-23-2-2,21-11-3,-21 11 31</inkml:trace>
          <inkml:trace contextRef="#ctx0" brushRef="#br0" timeOffset="-143701.1457">742 8790 93,'0'0'98,"32"-2"-3,-32 2-35,27 11-43,2 1-3,7-10 1,10 2-6,1-1-6,5-8-5,-5-4 0,1-7 0,-8-4 1,-6-5-1,-7-4 1,-6-5 0,-8-5 0,-6 1 2,-5-3-1,-4-1-1,-2-1-1,-3-7-7,-2 5-10,-5-9-23,3-7-30,6 4-22,-10-24 3,12-3 29</inkml:trace>
          <inkml:trace contextRef="#ctx0" brushRef="#br0" timeOffset="-149383.4201">1702 8045 1,'-9'20'44,"-14"-8"28,21 10-4,-5 1-61,10 4-3,6-2 4,0 0 0,4-1-4,1 1 3,2-2 0,-5 2 2,2 4-1,-4-9 2,-2 5-1,-7-25 1,7 43 2,-7-43 0,-9 43 1,9-43 4,-25 32 2,5-19 1,-1 1 1,-6-7-2,-2-1-1,-5-8-5,0 0-3,-4-7-4,-3-5-5,-6-4-5,-5-4-10,0 1-16,-5-15-36,-1-2-32,8 4-3,-6-16 0</inkml:trace>
          <inkml:trace contextRef="#ctx0" brushRef="#br0" timeOffset="-151673.5809">1609 7914 1,'23'14'50,"0"1"23,-23-15-36,29 23-7,-9-9 1,-20-14-6,34 27-10,-34-27-4,23 27-4,-23-27-1,20 27-3,-20-27 1,20 27-2,-20-27-1,18 29-1,-18-29-1,12 34 1,-15-11-1,-6-3 3,-6 0 3,-10 1 4,-5-3 2,-6 2 5,-4-4 2,1 7 0,-4-14 2,5 9-3,0-9-4,6 6-3,5-6-2,27-9-7,-30 21-7,30-21-12,0 0-23,0 0-43,39-7-17,-5 3 0,-12-15 11</inkml:trace>
          <inkml:trace contextRef="#ctx0" brushRef="#br0" timeOffset="-179132.3683">2113 8126 16,'0'0'89,"7"-20"4,-7 20-38,0 0-9,-45 27-1,17-7-9,-5-2-6,6 5-5,-5-3 1,14 12-3,-2-9 1,15 10-7,3-8-1,11 11-2,4-6-6,12 8-1,2-6-4,5-1 0,4-6-3,2-9 0,1-7-1,1-11 0,1-9 0,-3-7-2,1-10 1,-8-1 0,-3-5 2,-13-9-2,-6 3 4,-9-3 3,-13 4 0,-10 8 3,-8-1-2,-5 9 3,-7 8-2,2 15 4,-4 9-4,4 9-3,5 2 1,9 3-3,2 2 2,9-1-4,7-1 2,7-3-4,2-20 3,9 27-1,-9-27-1,23 23 0,-23-23 0,33 18-2,-8-11 0,-4-5 0,6-2-2,0-7 0,0 1-1,-4-6 0,-23 12 1,31-29 0,-31 29 1,2-39-1,-2 39 0,-36-36-7,16 27-8,-14-11-20,12 18-52,-6-3-29,4 3 0,24 2 2</inkml:trace>
        </inkml:traceGroup>
      </inkml:traceGroup>
    </inkml:traceGroup>
    <inkml:traceGroup>
      <inkml:annotationXML>
        <emma:emma xmlns:emma="http://www.w3.org/2003/04/emma" version="1.0">
          <emma:interpretation id="{C8AE0B47-5F14-4A3D-978C-684CE1306409}" emma:medium="tactile" emma:mode="ink">
            <msink:context xmlns:msink="http://schemas.microsoft.com/ink/2010/main" type="paragraph" rotatedBoundingBox="8155,11651 5762,11789 5731,11251 8124,11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019AAC-58C8-4C71-A6C0-D79D7F76714D}" emma:medium="tactile" emma:mode="ink">
              <msink:context xmlns:msink="http://schemas.microsoft.com/ink/2010/main" type="line" rotatedBoundingBox="8155,11651 5762,11789 5731,11251 8124,11113">
                <msink:destinationLink direction="with" ref="{96E1544D-9160-469E-96CE-3B9AF97E7964}"/>
                <msink:destinationLink direction="with" ref="{C3C5B183-2B35-4C05-8FC3-70DC51EC40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3EB0D5A-1EAD-45F4-996B-6CF6A9314405}" emma:medium="tactile" emma:mode="ink">
                <msink:context xmlns:msink="http://schemas.microsoft.com/ink/2010/main" type="inkWord" rotatedBoundingBox="5727,11436 6223,11268 6322,11560 5825,11727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@</emma:literal>
                </emma:interpretation>
                <emma:interpretation id="interp12" emma:lang="en-US" emma:confidence="0">
                  <emma:literal>9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°</emma:literal>
                </emma:interpretation>
              </emma:one-of>
            </emma:emma>
          </inkml:annotationXML>
          <inkml:trace contextRef="#ctx0" brushRef="#br0" timeOffset="-180067.8294">2307 6442 49,'-25'40'96,"3"-22"4,10 5-40,6-1-13,6-22-10,-3 37-8,3-37-10,25 6-5,-25-6-4,48-27-3,-21 2-2,0-4-4,-2-5-1,-3 0-4,-1-2 0,-8 7-1,-1 4-1,-12 25 2,0-32 2,0 32 5,-23 0 4,3 12 4,-10 3 2,3 10 2,-7 2 2,7 3 2,-2-5-3,11-1 0,18-24-3,-21 37-4,21-37-1,12 20-2,-12-20-2,38-2-3,-13-5 0,7-4-4,1-1 0,4-10-2,-1 1 1,-5-3-1,-1-1 1,-12-5-1,-5 1 2,-15 2 1,-12 2 2,-15 7 1,-14 2 2,-13 12 0,-10 4 1,-4 13 1,0 5 1,7 7-2,9 4-2,15 3-2,19 0-7,20-32-15,34 49-25,9-37-57,20-8-19,14 5 1,-3-13-3</inkml:trace>
        </inkml:traceGroup>
        <inkml:traceGroup>
          <inkml:annotationXML>
            <emma:emma xmlns:emma="http://www.w3.org/2003/04/emma" version="1.0">
              <emma:interpretation id="{DD855443-63B2-45C8-9968-0EB78D61A662}" emma:medium="tactile" emma:mode="ink">
                <msink:context xmlns:msink="http://schemas.microsoft.com/ink/2010/main" type="inkWord" rotatedBoundingBox="7028,11112 8144,11155 8124,11665 7008,11621">
                  <msink:destinationLink direction="with" ref="{5297C29C-AC2D-419B-93AE-D859A68C194F}"/>
                  <msink:destinationLink direction="with" ref="{78ED5120-E371-468B-A85C-022D262A5961}"/>
                </msink:context>
              </emma:interpretation>
              <emma:one-of disjunction-type="recognition" id="oneOf3">
                <emma:interpretation id="interp15" emma:lang="en-US" emma:confidence="0">
                  <emma:literal>At</emma:literal>
                </emma:interpretation>
                <emma:interpretation id="interp16" emma:lang="en-US" emma:confidence="0">
                  <emma:literal>ton</emma:literal>
                </emma:interpretation>
                <emma:interpretation id="interp17" emma:lang="en-US" emma:confidence="0">
                  <emma:literal>nth</emma:literal>
                </emma:interpretation>
                <emma:interpretation id="interp18" emma:lang="en-US" emma:confidence="0">
                  <emma:literal>nt.</emma:literal>
                </emma:interpretation>
                <emma:interpretation id="interp19" emma:lang="en-US" emma:confidence="0">
                  <emma:literal>Ate</emma:literal>
                </emma:interpretation>
              </emma:one-of>
            </emma:emma>
          </inkml:annotationXML>
          <inkml:trace contextRef="#ctx0" brushRef="#br0" timeOffset="-23857.8021">3482 6358 26,'0'0'79,"0"0"0,0 0 2,0 0-41,0 0 1,0 0-11,21 10-5,3-12-5,7-4-2,7 1-1,4-5-6,4 2-1,2-1-3,-1 1-7,-3 1-10,-7 1-12,0 3-23,-11-1-45,-5 1-5,-4 2-2,-17 1-3</inkml:trace>
          <inkml:trace contextRef="#ctx0" brushRef="#br0" timeOffset="-24156.3107">3782 6168 49,'-18'0'85,"18"0"-3,-16 17 1,16-17-39,-17 36-3,7-19-8,5 12-7,-6-5-2,6 6-8,-3-4-1,6 1-3,-2-3-5,2-2 0,2-3-5,3-3 0,2-1-4,-5-15-5,19 17-11,-19-17-13,31 2-30,-15-7-35,1-4-2,1-6-2,-7-4 1</inkml:trace>
          <inkml:trace contextRef="#ctx0" brushRef="#br0" timeOffset="-22900.899">4117 6128 18,'1'-18'64,"-1"18"-4,23-14-25,-6 6-14,4 1-2,3 1-6,2 3 0,-1 1-4,3 2 1,-8 2-1,1 1 4,-3 2-1,-4 3 1,-14-8 0,24 17 2,-24-17-1,15 23 2,-15-23 0,0 25 0,0-25 2,-19 29-6,1-14 4,-1 1-6,-5-4 4,-2 3-7,-1-6 1,1 2-5,2-6 2,5 0-1,1-2-2,18-3 0,-19 0-3,19 0 2,0 0-2,19-3 1,-1 1-1,3 1 0,1 2-1,4 1-1,-2 1 3,0 4-2,-5 1 2,-1 3 0,-4 3 1,-1 2 0,-5 2 2,0 3 2,-5 1 0,0 0 2,-4 2 1,-1 0 1,-3-3 1,-1 1 1,-4-2-1,-1-3 1,-5-4-2,-2 0 1,-4-5-1,-5-3-1,-7-5-2,-1-4-2,-7-2 1,1-4-1,-4 1-1,2-4-2,-1-1-1,6 1-3,7 0-4,4 0-10,27 13-23,-19-16-66,19 16-5,19-16-3,-1 5-8</inkml:trace>
          <inkml:trace contextRef="#ctx0" brushRef="#br0" timeOffset="-24493.1591">3324 6094 13,'0'0'78,"0"0"-3,-15 23 5,12-7-41,-3 4 4,1 1-8,2 6-4,-4-3-4,9 5-5,-5-7 2,4 6-6,-4-11 4,6 6-6,-3-9-2,2 0-3,-2-14 2,5 20-6,-5-20 0,0 0 0,0 0-3,-4 14 0,4-14-2,0 0 1,0 0-3,-4-14 3,4 14-3,6-20 0,-3 4 0,2-4-1,3-4-2,3-2 4,0 0-4,2-1 3,0 0-3,0 3 2,0 2-1,0 6 2,-13 16 0,22-23-1,-22 23 0,22-11 0,-22 11 1,24 0 0,-8 3-1,-1 4 1,1 1 0,-16-8 1,27 22-1,-16-6 1,1 2 3,-4 1-4,-4 2 4,0 1-4,-3-1 4,1 1-6,-4 1 8,2-1-7,-3-3 2,3-1 1,-3-2-1,3-2-1,0-14-2,-3 24-4,3-24-9,0 0-11,11 21-18,-11-21-33,0 0-30,21-13 1,-21 13-3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0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4EC40FC-DB23-444B-A3BF-0BDF9507915E}" emma:medium="tactile" emma:mode="ink">
          <msink:context xmlns:msink="http://schemas.microsoft.com/ink/2010/main" type="inkDrawing" rotatedBoundingBox="16437,13861 19825,10700 19932,10815 16545,13977" semanticType="callout" shapeName="Other">
            <msink:sourceLink direction="with" ref="{D39CAB8B-7899-4BAE-85B9-DC79053292F9}"/>
            <msink:sourceLink direction="with" ref="{3AD6B161-DBBF-4D7B-A7D5-232FA0CAB14D}"/>
          </msink:context>
        </emma:interpretation>
      </emma:emma>
    </inkml:annotationXML>
    <inkml:trace contextRef="#ctx0" brushRef="#br0">-6 3147 1,'0'0'52,"0"0"13,-5 25-23,5-25-8,0 0 4,32-9-2,-10-5-3,5-13-5,10-5-3,3-13-2,10-2-3,4-19-1,14-2-2,0-17 0,13-1-3,2-14 0,12-8-3,2-14-1,12-7-2,11-4 0,6 0-4,9-5 2,3 3-1,0 6-4,-2 9 5,-5 14-4,-7 11 4,-14 9-4,-10 10 5,-10 8-5,-4 7 2,-5-2 2,-2 4-1,-2-4 1,4-1-2,1-6 3,1 3-3,1-6 1,-3 6-1,-4 1 0,-7 3-2,-7 7 1,-11 6-2,-7 7-2,-6 5 2,-10 6-3,-4 7 2,-9 0-3,-16 25 2,20-27-6,-20 27-1,0 0-3,0 0-6,0 0-6,-25-7-13,7 30-14,-18-10-23,-3 15-28,-12 3 2,-13 3 1,-8 9 17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48.8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C016CD8-048C-4B4F-89A0-7BD268EECBF4}" emma:medium="tactile" emma:mode="ink">
          <msink:context xmlns:msink="http://schemas.microsoft.com/ink/2010/main" type="writingRegion" rotatedBoundingBox="12944,4466 19944,4637 19884,7140 12883,6969"/>
        </emma:interpretation>
      </emma:emma>
    </inkml:annotationXML>
    <inkml:traceGroup>
      <inkml:annotationXML>
        <emma:emma xmlns:emma="http://www.w3.org/2003/04/emma" version="1.0">
          <emma:interpretation id="{E92A78B5-3E68-435F-B68C-560DAA27195E}" emma:medium="tactile" emma:mode="ink">
            <msink:context xmlns:msink="http://schemas.microsoft.com/ink/2010/main" type="paragraph" rotatedBoundingBox="12944,4466 19944,4637 19912,5979 12912,5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82733B-616B-4675-A2CA-F16BC2C18358}" emma:medium="tactile" emma:mode="ink">
              <msink:context xmlns:msink="http://schemas.microsoft.com/ink/2010/main" type="inkBullet" rotatedBoundingBox="12940,4649 14235,4681 14207,5840 12912,5808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-1250-1549 1,'0'0'70,"7"-27"13,-7 27-1,0 0-51,-30-9 2,30 9-3,-29 22-6,17 1-5,-3 4-4,3 5-2,-8 6-1,2 7-1,-11 5 0,-1 2-1,-8 9-1,-5 2-1,-4 2-4,-1 1 3,1-5-3,6-5 3,5-4-4,9-4 2,9-14-2,11-5 2,7-29 1,20 29-1,5-26 1,9-3-1,7-7 0,8-2 0,1-3 0,6-1-2,-6 2 1,0-1-2,-7 6-1,-5 1 1,-2 3-1,-6 4-1,-1 0 1,-2 3 0,-2 2 0,0-3-1,-3 1 0,-22-5 1,32 9-3,-32-9 1,0 0-4,0 0-5,0 0-4,0 0-10,0 0-8,-41-14-20,41 14-30,-24-16-26,24 16 4,-12-31-1</inkml:trace>
        <inkml:trace contextRef="#ctx0" brushRef="#br0" timeOffset="383.5615">-774-1009 28,'0'0'84,"0"0"1,0 0-5,-18 36-64,0-14 1,7 10 4,-10-3-5,6 7-1,-8-2-4,5 2 0,-5-6-2,3 1 2,2-8-3,5-1 1,13-22 0,-19 28-3,19-28 1,0 0-2,25 15-1,-2-15 0,4 0-2,5 0 1,1-2-1,4 2-2,-1 2 1,-5-2-2,1 5-4,-7-3-6,0 3-8,-25-5-17,40 2-31,-40-2-33,39-9 2,-17-5-5</inkml:trace>
        <inkml:trace contextRef="#ctx0" brushRef="#br0" timeOffset="680.5353">-489-955 6,'-16'29'81,"-9"-2"1,9 5-4,1 6-58,1-2 1,7 5 0,-6-3-2,1 5-4,-10-4-7,1 1 1,-3-1 0,1-3 1,0-5-8,1-3-3,8-4-17,14-24-29,-13 21-37,13-21-3,43-18-6</inkml:trace>
      </inkml:traceGroup>
      <inkml:traceGroup>
        <inkml:annotationXML>
          <emma:emma xmlns:emma="http://www.w3.org/2003/04/emma" version="1.0">
            <emma:interpretation id="{75E7C565-5F7D-4469-8827-47EC8FA3EBCF}" emma:medium="tactile" emma:mode="ink">
              <msink:context xmlns:msink="http://schemas.microsoft.com/ink/2010/main" type="line" rotatedBoundingBox="15920,4539 19944,4637 19912,5971 15887,5873"/>
            </emma:interpretation>
          </emma:emma>
        </inkml:annotationXML>
        <inkml:traceGroup>
          <inkml:annotationXML>
            <emma:emma xmlns:emma="http://www.w3.org/2003/04/emma" version="1.0">
              <emma:interpretation id="{6B072F84-D9BC-40AA-BFB3-3BEE143ACB14}" emma:medium="tactile" emma:mode="ink">
                <msink:context xmlns:msink="http://schemas.microsoft.com/ink/2010/main" type="inkWord" rotatedBoundingBox="15936,4489 19964,4653 19909,6022 15881,5858">
                  <msink:destinationLink direction="with" ref="{1B0E8C6F-443A-4A27-B0AA-11898C6FA7E9}"/>
                </msink:context>
              </emma:interpretation>
              <emma:one-of disjunction-type="recognition" id="oneOf1">
                <emma:interpretation id="interp1" emma:lang="en-US" emma:confidence="1">
                  <emma:literal/>
                </emma:interpretation>
              </emma:one-of>
            </emma:emma>
          </inkml:annotationXML>
          <inkml:trace contextRef="#ctx0" brushRef="#br0" timeOffset="1243.7529">1631-1536 29,'-36'32'84,"-2"-7"-4,4 2 2,5 0-59,-1 0 3,12 7-1,-7-2-2,7 8-3,-4 3-4,-1 7-1,-6-1-3,4 6-1,-4-3-2,1 0 1,6-5-3,6-4 2,0-7-4,12-2 1,6-11 0,-2-23 0,25 27-1,-5-18-1,5-7 0,4-2-2,-1-2 0,1-3 0,-2 1-1,0-1 0,-7 3 0,1-3 0,-21 5-1,29-2 0,-29 2 1,23-2-1,-23 2-1,20 2-4,-20-2-7,27 0-9,-4 5-17,-23-5-36,43-9-29,-16 4-4,7-6 0</inkml:trace>
          <inkml:trace contextRef="#ctx0" brushRef="#br0" timeOffset="2067.933">2051-741 48,'-27'3'88,"-4"-10"3,4 2-5,27 5-67,-36-9 1,36 9 4,0 0-4,0 0 0,0 0-4,27-9 1,-7 7-4,12 2-2,-1-2-1,12 2-2,0-3-2,9 3-2,-2 0-5,4-2-8,11 4-10,-8-8-26,11 3-52,-1-1-7,-1-7-1,-1-3-5</inkml:trace>
          <inkml:trace contextRef="#ctx0" brushRef="#br0" timeOffset="1764.6081">2131-912 27,'-50'22'79,"30"-6"0,-12-9 0,7 2-68,5 9 1,20-18 2,-23 25-1,23-25-3,-4 20-1,4-20-2,24 11-1,-1-6-1,6-3-1,3 3 1,6-3-1,-6 2 1,4 5 0,-6 0 1,-3 10 1,-7-1 2,-2 9 1,-11-2-1,0 6 2,-10 3-1,-1 2 7,-10-2-3,1 2 1,-8-4-2,1-3-4,-7-6 3,2-1-5,-4-10 3,-3 3-12,-2-12 5,0-10-1,-4 0-6,-3-9 7,3-2-9,-3-4 0,5 1-8,-2-6-4,11 7-13,-3-5-22,19 5-23,11 20-32,-2-41 8,2 41-3</inkml:trace>
          <inkml:trace contextRef="#ctx0" brushRef="#br0" timeOffset="2884.1019">4262-1628 24,'0'0'62,"0"0"-20,0 0 0,0 0-3,25-5-1,-25 5-3,0 0-7,0 0 0,0 0-8,-16 34 1,5-9-4,-11 4 2,4 10-5,-12 4 1,8 4 0,-12 3-2,4 6 0,-4-2-3,5 3 0,-5-3-2,7 0 1,0-9-2,4 1 1,3-8-1,7-4 1,-1-12-2,7 1 2,7-23-2,-4 29 1,4-29-1,2 21 1,-2-21-1,0 0-1,29 15 0,-6-8-1,4-4-1,7-1 0,9-2 0,2 2-3,5-2 2,-1-2-2,1 4 0,-5-2 0,-4 0 0,-5 0 0,-9 2-1,-4-2 1,-23 0-1,31-2-1,-31 2-2,0 0-3,0 0-5,0 0-9,0 0-13,0 0-17,0 0-30,0 0-32,0 0 2,0 0-2</inkml:trace>
          <inkml:trace contextRef="#ctx0" brushRef="#br0" timeOffset="3490.7399">5123-799 1,'11'-23'49,"-11"23"26,-11-23 5,11 23-48,-18-24 2,18 24-1,-27-19-4,2 13-4,5 8-3,-12 0-3,3 9-3,-8 3-1,4 6 0,-4 1-1,6 6-1,-3-2-3,9 4 1,3 0-4,8 1 3,5-3-5,7 4 2,4-3-4,7 1 2,2 0 3,7 3-1,0-1 0,7-1-7,5 1 5,-1-3-5,5 1 4,0-6-5,4-10 0,3-2-6,-3-4 3,-2-5-1,-2-2 1,-5-6-1,-6-3 0,-23 9 5,27-21-4,-27 21 8,-7-27-5,7 27 6,-43-25-4,12 21 5,-5 4-5,0 2-4,-3 3 2,3 4-13,9 6-13,0-1-50,27-14-27,-20 16-5,20-16-6</inkml:trace>
        </inkml:traceGroup>
      </inkml:traceGroup>
    </inkml:traceGroup>
    <inkml:traceGroup>
      <inkml:annotationXML>
        <emma:emma xmlns:emma="http://www.w3.org/2003/04/emma" version="1.0">
          <emma:interpretation id="{5CC06380-8638-45C9-83AF-AFC7620A5E87}" emma:medium="tactile" emma:mode="ink">
            <msink:context xmlns:msink="http://schemas.microsoft.com/ink/2010/main" type="paragraph" rotatedBoundingBox="14710,6208 16808,6208 16808,7058 14710,7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C9FC56-B5F2-466E-A2FF-982497268144}" emma:medium="tactile" emma:mode="ink">
              <msink:context xmlns:msink="http://schemas.microsoft.com/ink/2010/main" type="line" rotatedBoundingBox="14710,6208 16808,6208 16808,7058 14710,7058">
                <msink:destinationLink direction="with" ref="{BB9C0F47-965F-42BC-A213-7BA872EE45D7}"/>
                <msink:destinationLink direction="with" ref="{EAF892CB-7954-4C6E-AE97-F8DC13C45D9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FBEFAE-EC34-47EE-BCC2-8FED1741E64A}" emma:medium="tactile" emma:mode="ink">
                <msink:context xmlns:msink="http://schemas.microsoft.com/ink/2010/main" type="inkWord" rotatedBoundingBox="14762,6043 16069,6252 15980,6810 14673,6601"/>
              </emma:interpretation>
              <emma:one-of disjunction-type="recognition" id="oneOf2">
                <emma:interpretation id="interp2" emma:lang="en-US" emma:confidence="0">
                  <emma:literal>nak</emma:literal>
                </emma:interpretation>
                <emma:interpretation id="interp3" emma:lang="en-US" emma:confidence="0">
                  <emma:literal>nah</emma:literal>
                </emma:interpretation>
                <emma:interpretation id="interp4" emma:lang="en-US" emma:confidence="0">
                  <emma:literal>nah'</emma:literal>
                </emma:interpretation>
                <emma:interpretation id="interp5" emma:lang="en-US" emma:confidence="0">
                  <emma:literal>nah:</emma:literal>
                </emma:interpretation>
                <emma:interpretation id="interp6" emma:lang="en-US" emma:confidence="0">
                  <emma:literal>no*</emma:literal>
                </emma:interpretation>
              </emma:one-of>
            </emma:emma>
          </inkml:annotationXML>
          <inkml:trace contextRef="#ctx0" brushRef="#br0" timeOffset="235387.176">0 127 1,'0'0'60,"0"0"24,0 0-33,3-16-9,-3 16 5,0 0-3,0 0-11,0 0-4,0 0-2,0 0-2,13 24-2,-13-24-2,3 16-2,-3-16-4,5 18-2,-5-18-2,6 21 1,-6-21-3,5 23 2,-5-23-3,0 23 3,0-23-3,-3 24 0,3-24-2,-8 21-1,8-21-1,-7 14-2,7-14 1,0 0-3,-8 16 1,8-16-1,0 0 1,0 0-1,0 0 0,0 0 0,0 0-1,0 0 2,0 0-1,15-13 0,-15 13 0,16-24 2,-5 8-1,0 0-2,0-3 2,2-2-2,0 1 1,0-1-1,-1 0 1,1 0-2,0 2 3,0 1-2,-2 4 1,-11 14-1,22-26 1,-22 26 0,20-20-1,-20 20 1,17-11-1,-17 11 2,16-10-2,-16 10 1,21-2 0,-21 2 0,25 5 0,-10-2 0,-1 2 2,-14-5-3,26 16 3,-26-16-1,21 16 0,-21-16 0,12 21-1,-12-21 2,10 24-3,-10-24 2,8 25-2,-2-10 2,-1-1-1,0 1 2,-5-15-1,8 27 1,-8-27 0,3 27 0,-3-27 0,-3 25-1,3-25 0,-5 24-1,5-24 1,-5 23 0,5-23-1,-3 22 0,3-22 0,-1 23 1,1-23-1,1 22 0,-1-22-1,0 19 0,0-19-7,0 0-4,5 21-12,-5-21-12,0 0-21,0 0-40,0 0-26,0 0-4,0 0 7</inkml:trace>
          <inkml:trace contextRef="#ctx0" brushRef="#br0" timeOffset="235895.9426">684 175 1,'0'0'56,"0"0"29,0 0-1,0 0-49,0 0-18,0 0 1,0 0 1,0 0-9,0 0-3,14 10-2,-14-10-1,0 0 0,19 0 2,-19 0 0,0 0 1,15-8 0,-15 8-1,0 0 0,0 0-1,-3-18-1,3 18-2,0 0-1,0 0 0,-2-14-2,2 14 2,0 0-3,0 0 3,0 0-3,0 0 0,0 0-4,0 0-7,0 0-13,0 0-36,0 0-31,0 0-2,0 0 0</inkml:trace>
          <inkml:trace contextRef="#ctx0" brushRef="#br0" timeOffset="238132.9426">628 297 1,'16'-4'21,"-16"4"-14,21-3 6,-7 0 13,-14 3-2,21-6-7,-21 6 3,17-7-2,-17 7-3,20-5-3,-20 5 1,27-4-3,-11 4-4,3-2-1,0 2-2,0 0 1,-1 0-2,-2 2 2,-2-1-1,-14-1 2,16 3 0,-16-3 0,0 0 3,0 0-2,0 0 2,-16 2 0,16-2 0,-25-2-1,7 1 2,-3-2 0,1 1-2,-6-3 0,0 4 0,-1-3 0,0 3-1,-3-2 2,1 1-1,-1 0 1,2 2 1,3-1-1,6 2-1,1-1-2,18 0 1,-19 4-2,19-4-1,0 0-2,0 0 1,21 11 0,-21-11 1,27 5-1,-10-5 1,3 0 1,0-2-2,1 2 0,0-2-1,0 2 1,-2 0-2,-2 0 2,-1 2-2,-16-2-1,24 3 1,-24-3-1,0 0 0,16 3-2,-16-3-2,0 0-6,0 0-8,0 0-14,-19 7-31,19-7-32,-22 3-2,3-5 4</inkml:trace>
          <inkml:trace contextRef="#ctx0" brushRef="#br0" timeOffset="238835.9882">1080-39 21,'0'0'32,"0"0"8,0 0 13,0 0 6,-19 13-4,9 1-2,-7-4-5,6 9-7,-9-6-8,9 7-5,-3-4-5,8 5-5,-2-3-6,8 3-1,-2-2-1,5 2 0,-4-2 1,2 3-1,-6-1 0,2 1 0,-5-3-2,2 4-1,-4-4-2,2 2-1,0-2-2,3-1 0,2-1-2,3-1 1,0-2-1,3 1 0,-3-15 1,5 25 0,-5-25 0,5 20 0,-5-20-1,3 14 0,-3-14 0,0 0-2,0 0-4,0 0-3,-3 18-6,3-18-2,0 0-15,0 0-8,0 0-19,0 0-22,10-15-33,-10 15-1,24-24 8</inkml:trace>
          <inkml:trace contextRef="#ctx0" brushRef="#br0" timeOffset="239248.319">920 367 20,'-16'-19'79,"16"19"-43,0 0 7,5-15 7,-5 15-4,15-11-9,1 10-4,-16 1-6,35-10-6,-16 4-5,6 4-4,1-3-3,0 2-4,-1 0-3,-1 1 0,-1-1-2,-6 1 0,1-1-2,-4 0 0,0 1-2,1-1-1,-15 3 0,24-6-3,-24 6 1,24-5-3,-24 5-1,17-2-2,-17 2-4,0 0-10,0 0-19,0 20-31,0-20-15,-22 14 0,-2-12 73</inkml:trace>
          <inkml:trace contextRef="#ctx0" brushRef="#br0" timeOffset="239595.4842">948 330 1,'0'0'36,"0"0"48,0 0 6,1-16-65,-1 16 4,0 0 14,24 3 5,-24-3-14,0 0-4,14 10-3,-14-10-5,15 16-4,-15-16-5,14 21-1,-14-21-3,24 24-3,-6-12-1,-1 0-1,4-1 0,3 0-2,-1 2 1,-1-4-3,-1 1-2,-2 3-10,-5-7-12,7 10-44,-7-1-44,-14-15-3,21 19 0</inkml:trace>
        </inkml:traceGroup>
        <inkml:traceGroup>
          <inkml:annotationXML>
            <emma:emma xmlns:emma="http://www.w3.org/2003/04/emma" version="1.0">
              <emma:interpretation id="{2099F18C-D759-4CA5-898D-F3A1FD236F78}" emma:medium="tactile" emma:mode="ink">
                <msink:context xmlns:msink="http://schemas.microsoft.com/ink/2010/main" type="inkWord" rotatedBoundingBox="16787,6578 16829,7028 16429,7065 16387,6615"/>
              </emma:interpretation>
              <emma:one-of disjunction-type="recognition" id="oneOf3"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)</emma:literal>
                </emma:interpretation>
                <emma:interpretation id="interp9" emma:lang="en-US" emma:confidence="0">
                  <emma:literal>,</emma:literal>
                </emma:interpretation>
                <emma:interpretation id="interp10" emma:lang="en-US" emma:confidence="0">
                  <emma:literal>J</emma:literal>
                </emma:interpretation>
                <emma:interpretation id="interp11" emma:lang="en-US" emma:confidence="0">
                  <emma:literal>]</emma:literal>
                </emma:interpretation>
              </emma:one-of>
            </emma:emma>
          </inkml:annotationXML>
          <inkml:trace contextRef="#ctx0" brushRef="#br0" timeOffset="234041.5074">1735 380 33,'0'0'91,"-4"-16"4,4 16-6,0 0-63,0 0-1,27-2 5,-13 4-6,12 7-5,-4-2-5,10 4 0,-3-3-4,4 3-2,-4-1 1,0 1-1,-3-2-1,-2 3 1,-5 0-1,-2 1 6,-17-13-1,24 29 1,-16-15-2,-1 4-2,-7-2 2,1 1-3,-1-17 3,-6 31-10,6-31 4,-13 27-5,13-27 4,-17 27 0,17-27-1,-21 27 2,21-27-1,-24 26 0,24-26-1,-26 26 1,12-14-2,14-12-1,-27 19-2,12-11-4,15-8-8,-30 16-9,15-3-21,-12-13-30,2 5-50,-9-2 1,-6-6-3,-6-2 8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2.2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848A594-99C2-4F15-9F08-FE883F66F6DE}" emma:medium="tactile" emma:mode="ink">
          <msink:context xmlns:msink="http://schemas.microsoft.com/ink/2010/main" type="writingRegion" rotatedBoundingBox="16865,6787 17148,6787 17148,7028 16865,7028">
            <msink:destinationLink direction="with" ref="{489B8205-62AD-431B-A9DC-364EECAE2BBC}"/>
            <msink:destinationLink direction="with" ref="{BB9C0F47-965F-42BC-A213-7BA872EE45D7}"/>
          </msink:context>
        </emma:interpretation>
      </emma:emma>
    </inkml:annotationXML>
    <inkml:traceGroup>
      <inkml:annotationXML>
        <emma:emma xmlns:emma="http://www.w3.org/2003/04/emma" version="1.0">
          <emma:interpretation id="{D8577C6A-5FB3-4EE7-ACFE-2DEDAC39A4B5}" emma:medium="tactile" emma:mode="ink">
            <msink:context xmlns:msink="http://schemas.microsoft.com/ink/2010/main" type="paragraph" rotatedBoundingBox="16865,6787 17148,6787 17148,7028 16865,7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78D4EC-AA7F-41BE-9878-B8EC018BA4AD}" emma:medium="tactile" emma:mode="ink">
              <msink:context xmlns:msink="http://schemas.microsoft.com/ink/2010/main" type="line" rotatedBoundingBox="16865,6787 17148,6787 17148,7028 16865,7028"/>
            </emma:interpretation>
          </emma:emma>
        </inkml:annotationXML>
        <inkml:traceGroup>
          <inkml:annotationXML>
            <emma:emma xmlns:emma="http://www.w3.org/2003/04/emma" version="1.0">
              <emma:interpretation id="{F86B77EF-D901-492A-BA4D-2707459A4710}" emma:medium="tactile" emma:mode="ink">
                <msink:context xmlns:msink="http://schemas.microsoft.com/ink/2010/main" type="inkWord" rotatedBoundingBox="16865,6787 17148,6787 17148,7028 16865,7028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°</emma:literal>
                </emma:interpretation>
              </emma:one-of>
            </emma:emma>
          </inkml:annotationXML>
          <inkml:trace contextRef="#ctx0" brushRef="#br0">2280 551 8,'-23'-11'35,"23"11"3,0 0 1,0 0-2,0 0 3,0 0-3,0 0 0,-32 25-1,21-5-2,-9-2-5,8 9-2,-6-2-7,12 2-3,3-2-4,6-3 0,-3-22-7,27 23 1,-5-21-3,3-6-3,0-5 1,2-5-1,-7-6 2,1-3-5,-10-2 4,-2 5-5,-7 0 4,-2 20-1,-11-32-1,11 32 0,-27-13 0,27 13 2,-38 2 1,38-2 4,-39 22 2,23-1 2,16-21 1,-20 40 2,20-40 0,0 41-1,9-21-1,5 1 0,-14-21-6,40 27 1,-15-18-5,0-5 1,0-4-6,0-4 0,-1-7-2,-1-3-2,-23 14 1,29-38-2,-26 17 2,-6-1 0,-8 1 3,-11 1 1,-8 7 3,-6 1-1,-2 5 2,-1 7 0,1 5 1,8 4-3,8 7-7,22-16-19,-7 31-67,25-10-20,7-8 1,7 5-8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6.45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C98151D-15A6-408A-98F4-7961B81B27CF}" emma:medium="tactile" emma:mode="ink">
          <msink:context xmlns:msink="http://schemas.microsoft.com/ink/2010/main" type="writingRegion" rotatedBoundingBox="13622,6660 13961,6660 13961,6954 13622,6954"/>
        </emma:interpretation>
      </emma:emma>
    </inkml:annotationXML>
    <inkml:traceGroup>
      <inkml:annotationXML>
        <emma:emma xmlns:emma="http://www.w3.org/2003/04/emma" version="1.0">
          <emma:interpretation id="{FE30A44A-EDC1-4419-8144-048998352813}" emma:medium="tactile" emma:mode="ink">
            <msink:context xmlns:msink="http://schemas.microsoft.com/ink/2010/main" type="paragraph" rotatedBoundingBox="13622,6660 13961,6660 13961,6954 13622,6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6A6B5-41E5-4258-8E6D-990BCA9BAC56}" emma:medium="tactile" emma:mode="ink">
              <msink:context xmlns:msink="http://schemas.microsoft.com/ink/2010/main" type="line" rotatedBoundingBox="13622,6660 13961,6660 13961,6954 13622,6954"/>
            </emma:interpretation>
          </emma:emma>
        </inkml:annotationXML>
        <inkml:traceGroup>
          <inkml:annotationXML>
            <emma:emma xmlns:emma="http://www.w3.org/2003/04/emma" version="1.0">
              <emma:interpretation id="{A58A6FFE-E069-485F-8447-3684BC01064B}" emma:medium="tactile" emma:mode="ink">
                <msink:context xmlns:msink="http://schemas.microsoft.com/ink/2010/main" type="inkWord" rotatedBoundingBox="13622,6660 13961,6660 13961,6954 13622,6954">
                  <msink:destinationLink direction="from" ref="{AAFE813F-A9A5-4BC0-A4C5-B29A461046B4}"/>
                  <msink:destinationLink direction="to" ref="{27042FAB-13D0-4C49-ACCD-71AF7BF8D47D}"/>
                  <msink:destinationLink direction="with" ref="{029492CB-1ADA-4F2D-ADBC-98C982030CE6}"/>
                </msink:context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@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10198 1615 1,'0'0'4,"0"0"71,0 0-3,0 0-53,0 0 1,-7 23 5,7-23-8,0 0-2,0 0-2,0 0 0,0 0-2,0 0 0,21-2 4,-21 2 1,13-23 0,-13 23-2,0-22-1,0 22 4,-29-12-2,6 15-1,-15 3-2,2 10-2,-7 0-2,7 7 1,-1-3-2,10 5-1,5-3-1,15-1 0,7-21 0,11 27 0,-11-27 0,43 16 0,-18-10 0,4-3-1,1-3 1,-3-3-3,-2-1 0,-3-1 0,-22 5 0,34-22-1,-34 22 0,16-36 0,-16 13 0,-5 0 2,-6 1 1,-5 1-1,-6 8 2,-5 6 0,-7 7 3,0 11 0,-7 5 1,10 11-1,-3 0 2,11 7-2,5-2-2,11 0-3,12-3-5,11-9-6,13 3-13,5-19-20,20 8-47,3-10-34,-1-9-1,-6 0-1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51.65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C4C037D-42C6-488D-8A3F-953821B184D7}" emma:medium="tactile" emma:mode="ink">
          <msink:context xmlns:msink="http://schemas.microsoft.com/ink/2010/main" type="writingRegion" rotatedBoundingBox="14396,8091 16757,8539 16026,12390 13665,11942">
            <msink:destinationLink direction="with" ref="{48C93B72-B58E-4028-B064-A4DEBBD8D05D}"/>
            <msink:destinationLink direction="with" ref="{BB9C0F47-965F-42BC-A213-7BA872EE45D7}"/>
            <msink:destinationLink direction="with" ref="{005D5511-76D2-4FCA-887B-A11E6506DB57}"/>
          </msink:context>
        </emma:interpretation>
      </emma:emma>
    </inkml:annotationXML>
    <inkml:traceGroup>
      <inkml:annotationXML>
        <emma:emma xmlns:emma="http://www.w3.org/2003/04/emma" version="1.0">
          <emma:interpretation id="{7B8FA469-E13D-409B-9E33-75087211FFAE}" emma:medium="tactile" emma:mode="ink">
            <msink:context xmlns:msink="http://schemas.microsoft.com/ink/2010/main" type="paragraph" rotatedBoundingBox="14383,8122 16753,8498 16661,9075 14292,8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AF383C-001A-458E-9FB4-EA9E627C0555}" emma:medium="tactile" emma:mode="ink">
              <msink:context xmlns:msink="http://schemas.microsoft.com/ink/2010/main" type="line" rotatedBoundingBox="14383,8122 16753,8498 16661,9075 14292,8699"/>
            </emma:interpretation>
          </emma:emma>
        </inkml:annotationXML>
        <inkml:traceGroup>
          <inkml:annotationXML>
            <emma:emma xmlns:emma="http://www.w3.org/2003/04/emma" version="1.0">
              <emma:interpretation id="{AF058C65-E805-44F2-8FA2-E9C2F77C8200}" emma:medium="tactile" emma:mode="ink">
                <msink:context xmlns:msink="http://schemas.microsoft.com/ink/2010/main" type="inkWord" rotatedBoundingBox="14383,8122 16753,8498 16661,9075 14292,8699">
                  <msink:destinationLink direction="with" ref="{44D29AD6-CEEC-448E-BC64-D16A1F1D8F06}"/>
                  <msink:destinationLink direction="with" ref="{7ED126B4-C435-49D6-AD1B-CDFCA57E1E76}"/>
                  <msink:destinationLink direction="to" ref="{4313BA7D-1713-4C1C-B793-D62810DE93AE}"/>
                </msink:context>
              </emma:interpretation>
              <emma:one-of disjunction-type="recognition" id="oneOf0">
                <emma:interpretation id="interp0" emma:lang="en-US" emma:confidence="0">
                  <emma:literal>nit-if</emma:literal>
                </emma:interpretation>
                <emma:interpretation id="interp1" emma:lang="en-US" emma:confidence="0">
                  <emma:literal>nit-of</emma:literal>
                </emma:interpretation>
                <emma:interpretation id="interp2" emma:lang="en-US" emma:confidence="0">
                  <emma:literal>nit-it</emma:literal>
                </emma:interpretation>
                <emma:interpretation id="interp3" emma:lang="en-US" emma:confidence="0">
                  <emma:literal>nit-is</emma:literal>
                </emma:interpretation>
                <emma:interpretation id="interp4" emma:lang="en-US" emma:confidence="0">
                  <emma:literal>NS-KID</emma:literal>
                </emma:interpretation>
              </emma:one-of>
            </emma:emma>
          </inkml:annotationXML>
          <inkml:trace contextRef="#ctx0" brushRef="#br0">10606 3256 1,'0'0'64,"0"0"26,8 16 6,-8-16-59,2 22 4,-2-22-1,1 27-5,-1-27-6,-1 29-3,-2-15-1,3 6-5,-5-3 0,3 7-5,-6-5 2,2 5-7,-2-3 1,1 2-4,-1-6-3,5 1 0,3-18-2,-8 20 1,8-20-3,0 0 3,0 0-3,0 0 1,0 0 1,0 0-2,10-19-1,-10 19-1,9-27 0,-4 8-3,5 0 0,-2-2 1,3 0-2,0-1 2,4 1 1,-3-1 0,1 2 0,2 1 3,-1 3-1,0 0 1,2 2 0,2 0 0,1 1 0,2 0 1,0 3 1,-1 1 0,1 1 0,-2 3 0,-1 0 2,-1 5-1,-1 0 0,0 3 0,-16-3 1,28 16 0,-28-16 0,22 26 1,-14-10-1,0 2 2,-3-1-2,-2 4 2,-5-2-1,2 0 1,-3 0 0,-2 1-2,1-4 1,-1 1-3,0-2 1,0-1-3,5-14 3,-9 24-4,9-24 1,-12 18 0,12-18 1,-9 17-2,9-17-2,0 0-6,-10 19-8,10-19-12,0 0-21,0 0-24,5 16-51,-5-16 3,16 5-3,-16-5 24</inkml:trace>
          <inkml:trace contextRef="#ctx0" brushRef="#br0" timeOffset="-1138.8557">12471 3598 1,'0'0'22,"18"6"50,4 4 6,-1-5-55,6 1 2,8 2 0,5 2 2,2-1-7,-4 1-4,4 3-1,-7-5 0,0 3 2,-8-3-1,-1 1 2,-9-2 0,1 2-1,-18-9-1,21 18 0,-21-18 1,13 19-2,-13-19 0,3 22 0,-3-22 0,-10 26 1,10-26-1,-24 26-1,7-15-3,-1 5-2,-3-5 0,4 2-2,-2-5-3,4 1-3,15-9-7,-25 15-11,25-15-24,-26 14-51,7-6-28,-7 0-2,-12-3-1</inkml:trace>
          <inkml:trace contextRef="#ctx0" brushRef="#br0" timeOffset="3304.449">11209 3528 1,'0'0'60,"-18"-10"-32,18 10-2,0 0 6,0 0-1,0 0-6,0 0 0,0 0-4,0 0-3,0 0-3,0 0 0,0 0-4,0 0 1,0 0-6,0 0 2,15-11-3,-15 11 1,25 0 0,-7-2-1,2 2 1,0-1-2,0 1 4,-2-2-3,1 0 2,-4 1-1,-15 1-1,22-2-2,-22 2 0,14-1-1,-14 1-1,0 0-1,0 0-6,16-4-5,-16 4-12,0 0-15,0 0-29,0 0-29,18 2 3,-18-2 22</inkml:trace>
          <inkml:trace contextRef="#ctx0" brushRef="#br0" timeOffset="5188.4205">11543 3563 1,'0'0'6,"0"0"62,0 0 5,0 0-53,0 0 0,1-16 0,17 9 2,1 3-7,5-1 0,5-2-2,1 3 0,2-1-3,0-2-1,-1 1-1,-6-2-2,2 0-2,-3 2-3,0-4-3,-3 2-3,0-5-2,-2 5-3,-1-1-1,-1 2-2,-3-1-7,-14 8-1,24-8-8,-24 8-7,15 3-18,-15-3-19,0 0 31,-5 15 42</inkml:trace>
          <inkml:trace contextRef="#ctx0" brushRef="#br0" timeOffset="4713.6476">11720 3213 44,'-3'17'25,"3"-17"6,-6 15 3,6-15 4,-8 19-3,8-19-6,-13 21 0,13-21-6,-15 24-3,7-10-2,2 4 1,-4-1-3,4 2-1,0 0 0,-1 4-1,-1-1 2,3 1-1,-3-3 2,4 3-2,-6-4-1,5 2-2,-3-5 0,4 0-2,-1-2-3,5-14-1,-8 24-3,8-24-2,-3 18-1,3-18 2,0 14-4,0-14 2,0 0-4,0 14-2,0-14-4,0 0-8,0 0-10,0 0-14,0 0-24,0 0-27,0 0-14,0 0 3,0 0 50</inkml:trace>
          <inkml:trace contextRef="#ctx0" brushRef="#br0" timeOffset="5594.6911">11611 3496 20,'-17'3'74,"17"-3"-48,0 0 15,0 0 13,-2 16 2,2-16-10,8 16-5,-8-16-6,11 20-7,-11-20-5,20 26-6,-20-26-2,24 24-5,-24-24-4,27 21 0,-13-13-2,2 1 0,0-1-2,0 0 0,0-1-3,-2-2 2,1 1-4,-15-6-2,22 10-6,-22-10-8,19 11-10,-19-11-17,20 9-29,-20-9-29,20 10 1,-2-2 0</inkml:trace>
          <inkml:trace contextRef="#ctx0" brushRef="#br0" timeOffset="6415.6959">11910 3627 4,'0'0'83,"20"1"3,-20-1-37,0 0-5,20 0-1,-20 0-12,16-3-9,-16 3-8,23-5-6,-7 4-4,4-1-4,8 0-2,-1 1-5,8 2 0,0-1-3,5 4-4,-2-3-1,2 4-6,-3-3-5,0 2-19,-2 3-21,-11-9-20,8 9 4,-16-14 76</inkml:trace>
          <inkml:trace contextRef="#ctx0" brushRef="#br0" timeOffset="6032.2132">12289 3473 1,'0'0'31,"-22"11"52,22-11 5,-29 18-51,13-13-13,16-5 3,-26 16 1,26-16-4,-22 14-8,22-14 0,-19 19-2,19-19-1,-16 21-3,16-21 1,-13 22-2,13-22-4,-11 23-6,11-23-9,-6 16-14,6-16-25,0 0-41,-2 14-9,2-14-2,0 0 39</inkml:trace>
          <inkml:trace contextRef="#ctx0" brushRef="#br0" timeOffset="6928.1472">12663 3408 1,'0'0'35,"0"0"49,0 0-30,0 0-20,-16-4 14,16 4 5,-21 13-4,12 3-11,-9-6-3,7 6-5,-7-3-3,10 6-5,-8-3-4,7 3-1,-6-2-5,6 4 0,-6-2-3,4 4 2,-3-4-3,1 3 1,-1-2-3,3-1 0,-1-2-2,3-2 1,9-15-5,-13 22-4,13-22-9,0 0-17,3 22-34,-3-22-56,0 0-2,16 7-2,-16-7-4</inkml:trace>
        </inkml:traceGroup>
      </inkml:traceGroup>
    </inkml:traceGroup>
    <inkml:traceGroup>
      <inkml:annotationXML>
        <emma:emma xmlns:emma="http://www.w3.org/2003/04/emma" version="1.0">
          <emma:interpretation id="{9FDA5A47-43E0-4685-AC36-96CA74EC7E8C}" emma:medium="tactile" emma:mode="ink">
            <msink:context xmlns:msink="http://schemas.microsoft.com/ink/2010/main" type="paragraph" rotatedBoundingBox="15138,9693 15114,11046 14835,11042 14859,96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C7087CD-A3EA-4B44-9CEA-15E976FBD551}" emma:medium="tactile" emma:mode="ink">
              <msink:context xmlns:msink="http://schemas.microsoft.com/ink/2010/main" type="line" rotatedBoundingBox="15138,9693 15114,11046 14835,11042 14859,9688"/>
            </emma:interpretation>
          </emma:emma>
        </inkml:annotationXML>
        <inkml:traceGroup>
          <inkml:annotationXML>
            <emma:emma xmlns:emma="http://www.w3.org/2003/04/emma" version="1.0">
              <emma:interpretation id="{354DE54E-15F4-41FD-9DE9-599E48AA9A21}" emma:medium="tactile" emma:mode="ink">
                <msink:context xmlns:msink="http://schemas.microsoft.com/ink/2010/main" type="inkWord" rotatedBoundingBox="15138,9693 15114,11046 14835,11042 14859,9688">
                  <msink:destinationLink direction="from" ref="{334999EF-38A8-4AD4-96A4-7883A15383C4}"/>
                  <msink:destinationLink direction="with" ref="{7ED126B4-C435-49D6-AD1B-CDFCA57E1E76}"/>
                </msink:context>
              </emma:interpretation>
              <emma:one-of disjunction-type="recognition" id="oneOf1">
                <emma:interpretation id="interp5" emma:lang="en-US" emma:confidence="0">
                  <emma:literal>!!!</emma:literal>
                </emma:interpretation>
                <emma:interpretation id="interp6" emma:lang="en-US" emma:confidence="0">
                  <emma:literal>to.</emma:literal>
                </emma:interpretation>
                <emma:interpretation id="interp7" emma:lang="en-US" emma:confidence="0">
                  <emma:literal>to,</emma:literal>
                </emma:interpretation>
                <emma:interpretation id="interp8" emma:lang="en-US" emma:confidence="0">
                  <emma:literal>ton</emma:literal>
                </emma:interpretation>
                <emma:interpretation id="interp9" emma:lang="en-US" emma:confidence="0">
                  <emma:literal>ten</emma:literal>
                </emma:interpretation>
              </emma:one-of>
            </emma:emma>
          </inkml:annotationXML>
          <inkml:trace contextRef="#ctx0" brushRef="#br0" timeOffset="18139">11204 5963 83,'0'0'97,"-18"-11"-5,18 11-17,0 0-126,0 0-34,16 3-2,-16-3-4</inkml:trace>
          <inkml:trace contextRef="#ctx0" brushRef="#br0" timeOffset="17685.8431">11234 4689 120,'15'-14'111,"-9"0"-4,-6 14-1,16-20-92,-16 20-10,13 15-10,-4 4-20,3 2-45,-4 6-30,4 7-2,-8-2-3</inkml:trace>
          <inkml:trace contextRef="#ctx0" brushRef="#br0" timeOffset="17920.2383">11343 5308 64,'6'22'89,"-6"-22"-4,0 0-4,0 0-89,13 20-27,-6-6-42,-7-14-3,12 17-6,-12-17 54</inkml:trace>
          <inkml:trace contextRef="#ctx0" brushRef="#br0" timeOffset="27697.3729">11228 4629 1,'0'0'67,"0"0"19,0 0 1,0 0-58,0 0 8,0 0 4,0 0-2,0 0-3,0 0-2,0 0-4,0 0-3,-8 14-5,8-14-5,-13 22-6,7-7-5,6-15-3,-3 25-3,3-25 1,9 18-3,-9-18 2,19 10-2,-19-10 2,27 0-1,-27 0 0,28-10 1,-12 2-1,-16 8 1,27-22-1,-27 22 3,21-28-3,-21 28 2,9-27 0,-9 27 0,-6-20 0,6 20 1,-31-7 0,9 10-1,-5 5 3,-4 3-2,1 4 1,1 1 0,4-2-1,6 2 0,19-16 0,-20 24-1,20-24 0,0 0-1,21 11 1,-5-14-1,2-2 0,-1-3 1,1 0-1,-2-3 0,-16 11 0,21-19-3,-21 19-5,6-16-12,-6 16-20,0 0-61,-19-8-13,19 8-4,-26 13 0</inkml:trace>
          <inkml:trace contextRef="#ctx0" brushRef="#br0" timeOffset="28396.2772">11222 5249 11,'0'0'88,"0"0"4,-13-15-41,13 15 5,0 0-5,0 0-10,-19 21-9,15-6-7,-4-1-6,7 4-4,-2-2-2,3 1-7,0-17 0,9 22-5,-9-22 0,24 8-1,-5-9-2,2-7 1,1 0-2,-1-3 2,-3-4-1,-4-1 5,-6 2 2,-6 0 4,-10-1 0,-7 7 2,-4-3 0,-3 8 0,-4-2 0,2 7-4,2-2-1,4 3-2,18-3-2,-20 9 0,20-9 0,-7 16-3,7-16 2,8 21-1,-8-21 1,11 21-2,-11-21 2,20 22-1,-20-22 0,24 12 0,-9-11-1,1-4 1,0 0-1,0-7 1,-1-1-1,-7-3 1,-2 1-1,-6-2 1,0 15 0,-14-22-4,14 22-8,-26-13-12,26 13-28,-21 15-52,21-15-13,-6 24 2,6-24-4</inkml:trace>
          <inkml:trace contextRef="#ctx0" brushRef="#br0" timeOffset="28995.9652">11210 5880 53,'16'-9'37,"-16"9"6,0 0 3,0 0-7,0 0 0,10-15-8,-10 15-4,0 0-6,-19 3-4,19-3-2,-21 12-3,21-12-2,-16 12-2,16-12 0,-10 15-1,10-15-1,-1 14-2,1-14-1,0 0-1,17 11-2,-17-11 1,16 3-1,-16-3 1,21-3-2,-21 3 1,24-9-1,-24 9 4,21-13 3,-21 13 3,0 0 3,0 0 2,5-16 4,-5 16-1,-24 0 1,24 0-3,-27 5-2,27-5-4,-24 8-5,24-8-4,0 0-6,0 0-7,1 19-19,-1-19-55,24-3-28,-3 3-2,-21 0-3</inkml:trace>
        </inkml:traceGroup>
      </inkml:traceGroup>
    </inkml:traceGroup>
    <inkml:traceGroup>
      <inkml:annotationXML>
        <emma:emma xmlns:emma="http://www.w3.org/2003/04/emma" version="1.0">
          <emma:interpretation id="{3C87EEC4-81BB-4515-8F63-3488CE420082}" emma:medium="tactile" emma:mode="ink">
            <msink:context xmlns:msink="http://schemas.microsoft.com/ink/2010/main" type="paragraph" rotatedBoundingBox="14311,11460 15578,11701 15467,12284 14200,120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985994-A65B-4C6C-B877-DAB92C6EC583}" emma:medium="tactile" emma:mode="ink">
              <msink:context xmlns:msink="http://schemas.microsoft.com/ink/2010/main" type="line" rotatedBoundingBox="14311,11460 15578,11701 15467,12284 14200,12044"/>
            </emma:interpretation>
          </emma:emma>
        </inkml:annotationXML>
        <inkml:traceGroup>
          <inkml:annotationXML>
            <emma:emma xmlns:emma="http://www.w3.org/2003/04/emma" version="1.0">
              <emma:interpretation id="{262D3711-709C-4622-99CA-A3CA64DE25B8}" emma:medium="tactile" emma:mode="ink">
                <msink:context xmlns:msink="http://schemas.microsoft.com/ink/2010/main" type="inkWord" rotatedBoundingBox="14311,11460 15578,11701 15467,12284 14200,12044">
                  <msink:destinationLink direction="with" ref="{5F2619E6-91E8-49F3-B6D2-C6463E65704D}"/>
                  <msink:destinationLink direction="with" ref="{8A3737C6-CC12-4C16-BAB1-6102E246EB9B}"/>
                  <msink:destinationLink direction="with" ref="{5286DDAB-F1A5-40B6-BD86-BE9A225D4552}"/>
                </msink:context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☹</emma:literal>
                </emma:interpretation>
                <emma:interpretation id="interp12" emma:lang="en-US" emma:confidence="0">
                  <emma:literal>]</emma:literal>
                </emma:interpretation>
                <emma:interpretation id="interp13" emma:lang="en-US" emma:confidence="0">
                  <emma:literal>$</emma:literal>
                </emma:interpretation>
                <emma:interpretation id="interp1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6789.4562">11025 6857 11,'21'-12'95,"-21"12"6,22-16 2,-6 12-50,-16 4-4,26-7-3,-26 7-13,24-3-9,-24 3-5,25 3-3,-25-3-7,31 7-2,-12-6-3,0 4-2,2-2-2,-1-3-4,1 3-5,-5-6-11,2 8-15,-18-5-36,0 0-39,0 0-5,0 0 2,0 0 19</inkml:trace>
          <inkml:trace contextRef="#ctx0" brushRef="#br0" timeOffset="17230.3193">11637 6588 62,'21'0'97,"-21"0"3,16 2-23,-16-2-38,9 24 5,-4-4-1,-10-2-10,5 9-4,-4-1-5,4 7-4,-4-2-6,6 7 0,-4-4-4,7 4 0,-5 0-3,3 6-1,-3-6-1,4 2 0,-4-3 0,3-2-3,-3-6 0,3-5-6,2-5-7,-5-19-16,17 19-41,-17-19-52,0 0-5,12-16 0,-19-5-3</inkml:trace>
          <inkml:trace contextRef="#ctx0" brushRef="#br0" timeOffset="16430.0632">10545 6523 46,'-4'14'97,"4"-14"2,0 0-26,-4 29-27,-2-13 3,6 8-7,-8-4-10,5 11-6,-7-6-5,7 7-3,-5-6-4,3 3-1,1-7-4,2 2 2,0-5-5,4-1 1,0-4-2,-2-14-1,4 23-2,-4-23 1,0 0-1,7 16-1,-7-16 1,0 0-2,0 0 1,1-15-1,-1 15 2,8-25-3,-1 7 1,1-3-1,4-3 0,3-3-2,2 0 0,3-2 1,0 0-1,1-1 1,2 4 0,-1 1-1,2 3 2,-3 1-1,-1 2 1,1 3-1,-3 4 1,-2 3 0,0 2 2,-16 7-1,25 0 1,-25 0 0,24 15 1,-24-15 1,27 21 0,-12-7 1,-1 0-1,2 2 3,-3-1-2,0 2 3,-5-1-2,1 3 0,-5 2 1,-3 0-2,-2 1 2,-1 4-2,-3 0 1,0 1-2,1 0 0,2 0 0,0-1-2,4-2 0,0-4-3,1-2-3,2-2-9,-5-16-10,9 19-22,-9-19-38,0 0-41,0 0-3,-16-11 1,16 11 1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3.9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8E42AE9-C38A-4453-895B-0EBBCAD72238}" emma:medium="tactile" emma:mode="ink">
          <msink:context xmlns:msink="http://schemas.microsoft.com/ink/2010/main" type="writingRegion" rotatedBoundingBox="13658,8657 13878,8657 13878,8833 13658,8833"/>
        </emma:interpretation>
      </emma:emma>
    </inkml:annotationXML>
    <inkml:traceGroup>
      <inkml:annotationXML>
        <emma:emma xmlns:emma="http://www.w3.org/2003/04/emma" version="1.0">
          <emma:interpretation id="{D1DA4A88-A4C4-4433-AF20-26B4D1E7E19B}" emma:medium="tactile" emma:mode="ink">
            <msink:context xmlns:msink="http://schemas.microsoft.com/ink/2010/main" type="paragraph" rotatedBoundingBox="13658,8657 13878,8657 13878,8833 13658,8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30FCC-B2F5-4C1B-AD2C-82A01F56D08C}" emma:medium="tactile" emma:mode="ink">
              <msink:context xmlns:msink="http://schemas.microsoft.com/ink/2010/main" type="line" rotatedBoundingBox="13658,8657 13878,8657 13878,8833 13658,8833"/>
            </emma:interpretation>
          </emma:emma>
        </inkml:annotationXML>
        <inkml:traceGroup>
          <inkml:annotationXML>
            <emma:emma xmlns:emma="http://www.w3.org/2003/04/emma" version="1.0">
              <emma:interpretation id="{0A1AC2A3-9D39-474A-A0FF-AE533B36D073}" emma:medium="tactile" emma:mode="ink">
                <msink:context xmlns:msink="http://schemas.microsoft.com/ink/2010/main" type="inkWord" rotatedBoundingBox="13658,8657 13878,8657 13878,8833 13658,8833">
                  <msink:destinationLink direction="from" ref="{27042FAB-13D0-4C49-ACCD-71AF7BF8D47D}"/>
                </msink:context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10058 3643 1,'0'0'0,"0"0"58,-20-2 22,20 2-44,0 0-4,0 0 4,18-20-11,-18 20-9,0 0-4,22-25-2,-22 25-4,0 0-4,7-20 1,-7 20-2,0 0 1,-20 0-2,20 0 2,-34 22 3,34-22 5,-39 39 2,26-14 2,-1-3-1,10 3 1,4-25 1,9 32-3,-9-32-2,36 11-5,-13-11-2,-1-5-2,1-4 0,-3-2-1,-20 11-1,29-29 1,-29 29-1,9-32 1,-9 32 0,-13-25 2,13 25 2,-34-13 4,7 10 1,2 12 3,-6-2-1,3 9 1,1-2-3,27-14-2,-25 33-11,25-33-21,34 7-70,16-7-16,11-20-3,14 9-3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5.4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59417D0-E00C-45F7-A84B-DB67B3968107}" emma:medium="tactile" emma:mode="ink">
          <msink:context xmlns:msink="http://schemas.microsoft.com/ink/2010/main" type="writingRegion" rotatedBoundingBox="16800,14097 14640,13769 14730,13177 16890,13506">
            <msink:destinationLink direction="with" ref="{7B1D2CF8-5CC6-4B99-B58C-4BF7E84024B9}"/>
            <msink:destinationLink direction="with" ref="{BB9C0F47-965F-42BC-A213-7BA872EE45D7}"/>
          </msink:context>
        </emma:interpretation>
      </emma:emma>
    </inkml:annotationXML>
    <inkml:traceGroup>
      <inkml:annotationXML>
        <emma:emma xmlns:emma="http://www.w3.org/2003/04/emma" version="1.0">
          <emma:interpretation id="{25C9036E-36C1-4281-93AA-A20050EFDB2A}" emma:medium="tactile" emma:mode="ink">
            <msink:context xmlns:msink="http://schemas.microsoft.com/ink/2010/main" type="paragraph" rotatedBoundingBox="16800,14097 14640,13769 14730,13177 16890,13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72B936-C1BD-4F44-BF27-8F6EE61A7D56}" emma:medium="tactile" emma:mode="ink">
              <msink:context xmlns:msink="http://schemas.microsoft.com/ink/2010/main" type="line" rotatedBoundingBox="16800,14097 14640,13769 14730,13177 16890,13506"/>
            </emma:interpretation>
          </emma:emma>
        </inkml:annotationXML>
        <inkml:traceGroup>
          <inkml:annotationXML>
            <emma:emma xmlns:emma="http://www.w3.org/2003/04/emma" version="1.0">
              <emma:interpretation id="{BA272A16-DA20-4186-BA01-11B85606D013}" emma:medium="tactile" emma:mode="ink">
                <msink:context xmlns:msink="http://schemas.microsoft.com/ink/2010/main" type="inkWord" rotatedBoundingBox="14747,13135 15247,13325 15102,13708 14601,13518"/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10987 8097 44,'0'0'104,"0"0"0,0 0 4,0 0-71,0 0 2,-4 24-2,4-24-8,2 19-8,-2-19-3,5 24-2,-5-24-3,6 30-1,-4-14-1,3 5 1,-7-2-3,4 4 0,-6-1-3,3 4 2,-4-4-4,2 0 2,0 1-3,-1-2 0,3-2-1,2-3 0,-1-2 0,0-14-2,8 21 2,-8-21-1,0 0 0,13 14-1,-13-14 1,0 0-1,16-16-1,-16 16 1,13-25-1,-7 9 0,1-3 1,-1-1-1,2 0 0,2-3-1,1 2 0,0 1-1,2-1 1,1 0-2,4 4 2,-1-1-2,3 4 2,-1-1-1,5 4 2,0 3-1,-2 2 1,0 2 0,-2 3 0,0 2 2,-4 4 2,0 3 0,-16-8 0,16 24 2,-11-8 0,0 3 0,-2 0-1,-3 4 1,0-4-2,0 3 0,-3 1 0,1 2 0,-1-1 0,0 2 1,-2-1-2,2 1 1,0 0-1,0-2 0,-1-4-4,3-4-2,2-1-10,-1-15-13,8 14-44,-8-14-56,10-14-2,-10-5-2,-3-5 1</inkml:trace>
        </inkml:traceGroup>
        <inkml:traceGroup>
          <inkml:annotationXML>
            <emma:emma xmlns:emma="http://www.w3.org/2003/04/emma" version="1.0">
              <emma:interpretation id="{6A825675-D8B6-46AC-81A8-8C2273E867B0}" emma:medium="tactile" emma:mode="ink">
                <msink:context xmlns:msink="http://schemas.microsoft.com/ink/2010/main" type="inkWord" rotatedBoundingBox="15996,13595 16609,13196 16929,13686 16315,14085">
                  <msink:destinationLink direction="with" ref="{77DC55E9-09FC-414A-AFE7-E0133561BF8C}"/>
                  <msink:destinationLink direction="with" ref="{83268A20-C105-40C0-B4EE-58CCF6C5B83D}"/>
                  <msink:destinationLink direction="with" ref="{44D29AD6-CEEC-448E-BC64-D16A1F1D8F06}"/>
                  <msink:destinationLink direction="with" ref="{1B0E8C6F-443A-4A27-B0AA-11898C6FA7E9}"/>
                </msink:context>
              </emma:interpretation>
              <emma:one-of disjunction-type="recognition" id="oneOf1">
                <emma:interpretation id="interp5" emma:lang="en-US" emma:confidence="0">
                  <emma:literal>so</emma:literal>
                </emma:interpretation>
                <emma:interpretation id="interp6" emma:lang="en-US" emma:confidence="0">
                  <emma:literal>38</emma:literal>
                </emma:interpretation>
                <emma:interpretation id="interp7" emma:lang="en-US" emma:confidence="0">
                  <emma:literal>jo</emma:literal>
                </emma:interpretation>
                <emma:interpretation id="interp8" emma:lang="en-US" emma:confidence="0">
                  <emma:literal>yo</emma:literal>
                </emma:interpretation>
                <emma:interpretation id="interp9" emma:lang="en-US" emma:confidence="0">
                  <emma:literal>70</emma:literal>
                </emma:interpretation>
              </emma:one-of>
            </emma:emma>
          </inkml:annotationXML>
          <inkml:trace contextRef="#ctx0" brushRef="#br0" timeOffset="-1838.1856">12538 8356 38,'0'0'96,"-19"-15"-1,19 15 4,0 0-42,0 0-28,0 0-1,23 15-1,-1-1-4,-3-1-2,7 9 0,-4-4-4,2 6-1,-3-2-4,1 2 0,-4-3-4,3 3-2,-5-3-2,1 0 0,-4-2 0,1 0 1,-4 0 0,-2 0 1,-5-3 1,-1 2 1,-7-4 1,0 2 1,5-16-2,-24 27-2,7-15 0,-4 2-1,-2-1 1,-2 1-1,-1 0-1,-1 2-4,2-1 2,1 1-2,3-3 2,2 1-3,4-3 1,15-11-6,-21 21-1,21-21-4,0 0-7,0 0-12,5 16-26,-5-16-51,0 0-20,11-21 2,-11 21-1</inkml:trace>
          <inkml:trace contextRef="#ctx0" brushRef="#br0" timeOffset="-207861.5483">12970 8474 87,'11'-20'100,"-11"20"-1,0 0-36,-27 11-39,27-11 4,-22 29-4,22-29-8,-18 30-4,18-30-5,0 0-1,6 20-2,-6-20-2,34-2-1,-11-3 0,-1-1-3,3-1-2,-2 2-1,-3-4-1,-20 9-1,27-11 1,-27 11 1,0 0-1,7-23 3,-7 23 3,0 0 2,-32-27 2,32 27 4,-31-13 1,8 8 2,1 10 3,-8 4 0,5 11 2,-8 3-1,3 13-1,-4 0-2,7 5-1,2-1-3,12-4-1,4-2-2,11-7-1,7-6-2,11-8 0,12-8-2,4-8-1,5-6 0,-1-4-1,3-7 0,-4-5 0,-5-2 0,-5-3 0,-11 1 1,-7 0 0,-11 1 2,-4 4-2,-10 1 2,-6 7-4,-3 7 0,-6 0-10,6 14-17,-8-8-48,6 3-39,25 0 1,-36 3-4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55.6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56A25E-0D12-4904-8BD7-7E06707E3A93}" emma:medium="tactile" emma:mode="ink">
          <msink:context xmlns:msink="http://schemas.microsoft.com/ink/2010/main" type="writingRegion" rotatedBoundingBox="8636,14812 23493,14925 23481,16495 8624,16382"/>
        </emma:interpretation>
      </emma:emma>
    </inkml:annotationXML>
    <inkml:traceGroup>
      <inkml:annotationXML>
        <emma:emma xmlns:emma="http://www.w3.org/2003/04/emma" version="1.0">
          <emma:interpretation id="{3A174AF6-8300-47DF-8F29-4ADD5AE1E8F0}" emma:medium="tactile" emma:mode="ink">
            <msink:context xmlns:msink="http://schemas.microsoft.com/ink/2010/main" type="paragraph" rotatedBoundingBox="8636,14812 23493,14925 23481,16495 8624,16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0C000B-1D46-4DC5-8972-7A66EBD361BB}" emma:medium="tactile" emma:mode="ink">
              <msink:context xmlns:msink="http://schemas.microsoft.com/ink/2010/main" type="line" rotatedBoundingBox="8636,14812 23493,14925 23481,16495 8624,16382"/>
            </emma:interpretation>
          </emma:emma>
        </inkml:annotationXML>
        <inkml:traceGroup>
          <inkml:annotationXML>
            <emma:emma xmlns:emma="http://www.w3.org/2003/04/emma" version="1.0">
              <emma:interpretation id="{777C78F4-7E86-4573-8E98-FA9B5B08678B}" emma:medium="tactile" emma:mode="ink">
                <msink:context xmlns:msink="http://schemas.microsoft.com/ink/2010/main" type="inkWord" rotatedBoundingBox="8636,14812 9610,14820 9601,15969 8628,15962"/>
              </emma:interpretation>
              <emma:one-of disjunction-type="recognition" id="oneOf0">
                <emma:interpretation id="interp0" emma:lang="en-US" emma:confidence="0">
                  <emma:literal>*3</emma:literal>
                </emma:interpretation>
                <emma:interpretation id="interp1" emma:lang="en-US" emma:confidence="0">
                  <emma:literal>I 3</emma:literal>
                </emma:interpretation>
                <emma:interpretation id="interp2" emma:lang="en-US" emma:confidence="0">
                  <emma:literal>* 3</emma:literal>
                </emma:interpretation>
                <emma:interpretation id="interp3" emma:lang="en-US" emma:confidence="0">
                  <emma:literal>#3</emma:literal>
                </emma:interpretation>
                <emma:interpretation id="interp4" emma:lang="en-US" emma:confidence="0">
                  <emma:literal>• 3</emma:literal>
                </emma:interpretation>
              </emma:one-of>
            </emma:emma>
          </inkml:annotationXML>
          <inkml:trace contextRef="#ctx0" brushRef="#br0">4904 10648 64,'0'0'87,"-10"-18"-3,10 18 5,13-16-44,4 11-6,-2-4-9,9 1-10,-2-3-4,9 1-5,-3-1-3,4 0-3,-3-2-2,3 2 0,-3-2-3,-2 3 1,-3 2-3,-5 0-2,-1 5-4,-18 3-3,25 2-9,-25-2-13,10 14-22,-10-14-37,-7 27 3,-1-12-4,-3 1 8</inkml:trace>
          <inkml:trace contextRef="#ctx0" brushRef="#br0" timeOffset="-304.1954">5017 10261 53,'0'0'75,"-8"17"3,5-2-16,3-15-19,-2 30-4,2-30-5,2 31-5,-2-31-4,2 27-3,-2-27-4,-2 25 0,2-25-3,-5 29 0,-1-13-3,3 5 0,-4-2-2,6 7 0,-4-1-2,2 2-1,-2 4 0,5 1-5,-2-2 3,2-1-5,-1-4 3,1 1-5,0-5 5,0-4-6,0-17 4,0 19-1,0-19-1,0 0-3,0 0-3,0 0-4,0 0-9,0 0-6,0 0-13,-4-22-15,4 22-26,8-19-21,-8 19 0,5-22 2</inkml:trace>
          <inkml:trace contextRef="#ctx0" brushRef="#br0" timeOffset="298.2142">5030 10612 53,'0'0'85,"0"0"-4,-6 18 5,6-18-36,12 16-7,-12-16-6,26 24-12,-26-24-2,32 29-9,-18-16 0,5 6-5,-4-3-2,1 3-4,-3-3 0,-1 1-1,0 1-3,-3-4-3,4 2-7,-13-16-8,27 28-20,-27-28-42,30 9-20,-14-10-1,4-6-1</inkml:trace>
          <inkml:trace contextRef="#ctx0" brushRef="#br0" timeOffset="461940.0724">5486 9857 1,'0'0'58,"2"-21"27,-2 21 2,0-27-56,0 27 2,0 0 2,25-19-6,-25 19-4,0 0 0,21-20-2,-21 20-2,0 0 1,18-3-2,-18 3-1,0 0-4,0 0-3,0 0-3,19-8-2,-19 8-1,19-6-3,-19 6-1,27-4 0,-27 4-2,33-6 1,-16 3-1,2 1 0,-1 2 0,1 0 0,-19 0 0,31 5 0,-31-5 1,27 10 0,-27-10 0,23 17 2,-23-17-1,23 20 1,-23-20 0,19 23 1,-19-23 0,13 21-1,-13-21 2,8 23-2,-8-23 2,6 21-1,-6-21 0,-2 19 0,2-19 1,-2 18-1,2-18 0,0 0-1,-13 23 0,13-23 0,-24 13 0,7-9-1,0 2-1,-2-6 0,-3 4-1,1-4 0,0 0 1,2 2-2,2-4 1,17 2-1,-27 2 1,27-2 0,-20 2 0,20-2 0,0 0-1,0 0 1,-17 7-1,17-7 0,0 0 0,0 0 0,0 0 0,0 0-1,17 16 0,-17-16 1,23 3-1,-23-3 0,27 6 1,-27-6 0,33 6 0,-16-2 0,-17-4 1,33 9 0,-33-9 0,31 16 0,-31-16 1,23 19-1,-23-19 0,17 23 1,-17-23-2,10 27 2,-10-27 0,4 23-1,-4-23 0,-2 23 1,2-23 1,-4 20-1,4-20 3,0 0-3,-10 21 3,10-21-1,0 0 0,-17 15 0,17-15 0,-17 8 0,17-8-1,-25 11 0,25-11 0,-33 12 0,16-6 1,-4-1-1,3 1 0,-1-2 0,2 0 0,17-4-1,-31 2 1,31-2-2,-29-2 1,29 2-1,-33-10 1,16 4-1,-4-1 0,-2 1 0,0-4 0,2 3-2,-3-1-6,24 8-14,-36-17-48,36 17-55,0 0-7,2-21-4,-2 21-7</inkml:trace>
        </inkml:traceGroup>
        <inkml:traceGroup>
          <inkml:annotationXML>
            <emma:emma xmlns:emma="http://www.w3.org/2003/04/emma" version="1.0">
              <emma:interpretation id="{58A277A7-DB86-45B8-A9C6-4669D5754049}" emma:medium="tactile" emma:mode="ink">
                <msink:context xmlns:msink="http://schemas.microsoft.com/ink/2010/main" type="inkWord" rotatedBoundingBox="10308,15279 13415,15302 13409,16168 10301,16144"/>
              </emma:interpretation>
              <emma:one-of disjunction-type="recognition" id="oneOf1">
                <emma:interpretation id="interp5" emma:lang="en-US" emma:confidence="0">
                  <emma:literal>selected</emma:literal>
                </emma:interpretation>
                <emma:interpretation id="interp6" emma:lang="en-US" emma:confidence="0">
                  <emma:literal>Selected</emma:literal>
                </emma:interpretation>
                <emma:interpretation id="interp7" emma:lang="en-US" emma:confidence="0">
                  <emma:literal>greeted</emma:literal>
                </emma:interpretation>
                <emma:interpretation id="interp8" emma:lang="en-US" emma:confidence="0">
                  <emma:literal>selectee</emma:literal>
                </emma:interpretation>
                <emma:interpretation id="interp9" emma:lang="en-US" emma:confidence="0">
                  <emma:literal>selectees</emma:literal>
                </emma:interpretation>
              </emma:one-of>
            </emma:emma>
          </inkml:annotationXML>
          <inkml:trace contextRef="#ctx0" brushRef="#br0" timeOffset="6848.777">7462 10205 137,'-9'30'103,"-2"-6"0,4 11 0,-7 2-58,9 14-2,-9-6-10,9 11-6,-5-6-7,7 1-8,-2-5 1,5 0-8,-1-4 2,1-2-5,1-6 0,1-1-4,0-7 2,-1-2 0,1-4-2,-1-5-1,3-1-4,-4-14-8,6 16-13,-6-16-25,14-1-58,-14 1-4,18-20-2,-9 4 0</inkml:trace>
          <inkml:trace contextRef="#ctx0" brushRef="#br0" timeOffset="8373.8412">8044 10560 174,'0'0'117,"-24"-2"-5,24 2 3,15-9-72,13 10-4,4-9-10,13 5-10,6-5-7,10 3-4,3-4-2,6 1-3,5-4-2,-1 1-6,-1 0-3,-2-5-13,2 6-15,-14-10-47,7 7-32,-17-8-4,1 8 0,-12-3-5</inkml:trace>
          <inkml:trace contextRef="#ctx0" brushRef="#br0" timeOffset="8092.5774">8484 10338 173,'-10'25'108,"-4"1"-2,9 15-6,-6-6-60,12 17-2,-5-6-9,5 7-12,-1-5-1,5 1-8,-3-4-1,2-2-6,0-3 2,0-5-6,0-6 0,-1-7-3,2 1-4,-5-23-9,9 25-14,-9-25-26,0 0-53,0 0 0,15-25-3,-20-1 2</inkml:trace>
          <inkml:trace contextRef="#ctx0" brushRef="#br0" timeOffset="9465.2837">9489 10873 97,'-21'-8'105,"-1"2"2,-7-7 2,5 11-54,-13-7-12,10 10-5,-13-4-10,7 9-6,-6 2-5,9 7-4,-2 1-4,8 6 0,3 1-4,7 2 0,7-1-2,7 2-1,7-4-1,7-3-1,5-1 0,5-4-1,5-6 0,2-3-2,4-7 0,0-7-2,2-6 1,-1-7-3,1-8 2,-2-9-2,0-5 1,-1-14 2,0-6-6,-6-9 6,3-3-5,-7-3 6,-2 7-1,-3 4 6,-6 13 0,-3 15 5,-9 17 4,-1 23 1,-13 16 1,1 19 1,-3 10-3,2 9-1,-3 7-1,7 3-7,1-2 2,5-1-7,4-6-1,3-6-11,2-1-6,-3-14-26,11 4-61,-9-16-11,8 2-5,-13-24 0</inkml:trace>
          <inkml:trace contextRef="#ctx0" brushRef="#br0" timeOffset="3547.2844">6954 10418 71,'-3'19'83,"0"3"4,-2 4-2,3 7-42,-4 1 0,6 7-13,-6-6-3,6 5-10,-5-4 1,3-1-5,-3-5 0,2-1-5,-2-7-1,2-3 0,0-3-2,3-16-1,-5 23-2,5-23 0,0 0-1,0 0 0,0 0-1,0 0-1,0 0 1,3-19-3,1 1 2,0-6-2,3-3 0,-1-2 2,2 2-5,2 0 6,1 3-5,-1 0 6,1 6-6,-11 18 7,24-21-5,-24 21 2,22-6 1,-22 6 0,21 3-1,-21-3 2,18 8-1,-18-8 1,15 13-1,-15-13 1,0 0 0,16 13 0,-16-13 1,0 0 0,0 0-1,0 0 1,0 0 0,0 0 0,0 0-1,0 0 1,0 0-2,7 14 1,-7-14 1,0 0-2,0 0 1,0 0-6,-3 16 2,3-16-8,0 0 1,0 0-10,0 0-5,0 0-16,0 0-27,0 0-31,0 0 0,0 0 2</inkml:trace>
          <inkml:trace contextRef="#ctx0" brushRef="#br0" timeOffset="5743.5196">6850 10617 30,'0'0'80,"13"-19"1,-13 19-2,10-14-37,-10 14-7,0 0-6,-2-16-9,2 16-6,0 0-2,-16 3-1,16-3-3,-24 8 1,7-3 0,2 1 1,-4 1-1,3 1 1,-5-4-2,5 3 1,-1-1-2,2 0 1,1 1-2,14-7-1,-22 9-2,22-9 0,0 0-1,-7 15-1,7-15 0,18 6 0,-4-3 1,5 1-2,2 0 3,0 1-4,4 0 6,1 5-5,-2-1 4,0 6-4,-3-3 6,-1 6-4,-2 0 3,0 2 0,-7 1 0,-2 0 0,-1 1-1,-1 1 0,-6-3 0,1 3 1,-4-6-2,-2 3 2,-4-6 0,0 0 0,-7-4 0,-1-2 0,-3-5-2,-2-1 1,-1-4-1,-2-3-1,-3-3-1,0 0 0,-2-3-1,5 0 2,-2 1-2,2-1 0,4 2 0,-1-1-1,5 2-1,0-2-4,16 10-2,-19-20-8,19 20-10,-4-23-19,19 14-61,-6-6-5,11 4-4,-1-5 1</inkml:trace>
          <inkml:trace contextRef="#ctx0" brushRef="#br0" timeOffset="6458.6282">7020 10844 36,'0'0'77,"0"0"3,0 0 0,0 0-36,0 0-7,0 0-9,17 5-7,-17-5-5,20-13-6,-20 13-2,27-17-4,-11 4 0,1 2-4,1-4 1,-4 1-1,1 0 0,-4-2 1,-5 0-4,-3 0 6,-3 16-6,-11-26 8,-3 16-5,-2 4 7,-7 1-1,1 7 6,-4 3 0,4 6-3,-2-2 7,3 7-6,2-3 6,5 8-7,1-5 3,5 6-5,2-4 2,2 4 0,3-3-2,4 5 1,0-3-3,5 2 1,0-3-3,5 3 2,0-6-2,4 1 0,3-4-1,2-3 0,2-3-1,3-4-1,0-3 0,2-4-4,-2-2-4,-3-6-5,3 1-11,-8-7-15,7 6-34,-12-12-35,4 4-3,-10-10 1,5 2-2</inkml:trace>
          <inkml:trace contextRef="#ctx0" brushRef="#br0" timeOffset="7385.5032">7510 10870 122,'0'0'97,"0"0"-2,0 0-3,24-2-60,-24 2-6,34-8-9,-15 2-7,2 1-4,1-3-3,-1 2-2,0-4-2,0 0-1,-2-1 0,-3-1-3,0 0 1,-5-4 0,-3 2-1,-3-2 1,-10 2-2,-1-2 6,-9 3-2,-1 3 9,-6 2-2,-2 5 5,-5 5 1,2 4 1,-3 2 5,4 8-3,-1-3 4,6 6-5,0-1 1,7 6-3,1-5 1,8 5-3,4-2-1,5 2-2,4-2-1,5 1-1,5-4-1,3 0-1,3-3-1,3-3 0,0-2-2,2-5-4,3-1-6,-4-5-6,6 2-14,-8-13-25,7 6-56,-9-9-1,3 2-3,-4-7 1</inkml:trace>
          <inkml:trace contextRef="#ctx0" brushRef="#br0" timeOffset="7795.6792">8086 10760 110,'0'0'100,"-19"-21"2,1 11 1,18 10-58,-37-1-3,20 10-8,-11-4-7,6 11-8,-5-3-1,6 8-6,0-4-2,5 4-1,4 0-3,4 1 0,4-1-2,6 1 1,4-1-3,4 0 2,4-2-2,2-3 0,5-2-1,3-3 0,5-3-1,0-3-2,1-2-1,4-4-3,1-2-4,-3-7-8,8 4-9,-12-14-18,12 8-35,-11-15-33,5-1-1,-7-13 1,3-2 4</inkml:trace>
          <inkml:trace contextRef="#ctx0" brushRef="#br0" timeOffset="8933.5304">8741 10971 136,'0'-16'99,"0"16"1,16-18-6,-2 8-67,9 9-6,-1-4-4,5 3-8,1 1-6,0-1-1,-2 1-1,-1-1 0,-2-1-2,-4-2 2,-5-1-1,-14 6 1,15-21-1,-15 21 0,-5-27 1,-8 11 0,-4 1 3,-7 2 2,-5 1 4,-3 5 0,-5 3 4,4 5 1,-4 2 1,6 8 0,1 2-2,9 5-2,0 1-3,10 2 0,3 1-4,7 4 0,4-2-2,5 0-1,6 0-1,4-4-1,9-2-2,0-4-4,12 1-6,-4-7-11,14 5-17,-9-15-33,16 5-40,-6-11-4,6 7 0,-7-14 3</inkml:trace>
        </inkml:traceGroup>
        <inkml:traceGroup>
          <inkml:annotationXML>
            <emma:emma xmlns:emma="http://www.w3.org/2003/04/emma" version="1.0">
              <emma:interpretation id="{DD76D734-6360-4340-9FC8-172A4534E707}" emma:medium="tactile" emma:mode="ink">
                <msink:context xmlns:msink="http://schemas.microsoft.com/ink/2010/main" type="inkWord" rotatedBoundingBox="14003,15409 16112,15425 16104,16439 13995,16423"/>
              </emma:interpretation>
              <emma:one-of disjunction-type="recognition" id="oneOf2">
                <emma:interpretation id="interp10" emma:lang="en-US" emma:confidence="0">
                  <emma:literal>paths</emma:literal>
                </emma:interpretation>
                <emma:interpretation id="interp11" emma:lang="en-US" emma:confidence="0">
                  <emma:literal>path</emma:literal>
                </emma:interpretation>
                <emma:interpretation id="interp12" emma:lang="en-US" emma:confidence="0">
                  <emma:literal>Paths</emma:literal>
                </emma:interpretation>
                <emma:interpretation id="interp13" emma:lang="en-US" emma:confidence="0">
                  <emma:literal>pathos</emma:literal>
                </emma:interpretation>
                <emma:interpretation id="interp14" emma:lang="en-US" emma:confidence="0">
                  <emma:literal>Pathos</emma:literal>
                </emma:interpretation>
              </emma:one-of>
            </emma:emma>
          </inkml:annotationXML>
          <inkml:trace contextRef="#ctx0" brushRef="#br0" timeOffset="11551.4847">11062 10680 159,'-15'1'108,"15"-1"-2,24-5 1,-3-3-62,19 12-6,2-8-15,14 6-7,1-4-6,5 4-5,1-4-5,-3-1-7,3 2-8,-10-9-9,2 5-14,-16-11-28,4 5-36,-13-13-7,-1-1 5,-10-14-1</inkml:trace>
          <inkml:trace contextRef="#ctx0" brushRef="#br0" timeOffset="11426.4781">11423 10421 121,'0'0'101,"-16"0"4,16 0-1,-14 33-40,6-10-23,9 12-4,-2 0-8,4 8-8,0 0-4,5 4-6,-2-3 0,2 3-8,0-6 3,-1 1-7,-3-5 2,3-4-4,-2-2 2,-1-6-3,1-3-2,-3-7-3,4-1-10,-6-14-12,0 0-24,0 0-49,0 0-9,2-32 2,-7 7-1</inkml:trace>
          <inkml:trace contextRef="#ctx0" brushRef="#br0" timeOffset="12020.2584">11671 10339 135,'-20'40'101,"0"-3"0,8 9 3,-2-6-56,11 15-4,-5-7-10,8 7-10,-5-3-3,7-1-8,-4-7 0,4 0-7,-4-8 2,2-5-5,0-7 1,2-7-1,-2-17 0,0 0-1,14 10 0,-14-10-2,19-26 1,-4 4-2,-1-2 2,4-3-3,-1 1 1,2 2-2,-1 3 1,-2 6 0,2 7 0,-4 6 2,0 7-2,-14-5 2,26 27 0,-13-8 1,-4 3-1,2 2 0,-1 0 0,0-1 0,-2-2 0,-2-2 0,0-3 0,-2 0-2,0-2-2,-4-14-6,5 19-11,-5-19-18,7 15-51,-7-15-20,14 8-5,-14-8 0</inkml:trace>
          <inkml:trace contextRef="#ctx0" brushRef="#br0" timeOffset="10485.92">10446 10851 79,'0'0'87,"0"0"-2,0 0 1,-6 27-50,0-5-4,4 12-4,-9 1-7,6 10-1,-8 1-3,5 4 1,-6-4-2,4 2-1,-4-10-4,3-3 1,-1-7-4,4-8 1,8-20-3,-12 18-1,12-18-2,-5-14-1,3-9 0,4-9-1,0-9 1,1-9-2,0-6 1,3-5-1,2-1 2,2 1-3,3 2 2,1 6 2,5 9-5,0 7 5,2 8-5,0 8 4,0 10-2,3 6 4,-4 12-4,3 6-3,-2 6 6,-1 5-5,0 5 6,-1-1-5,-5 3 3,-3 1 0,-4-5 4,-6-2 1,-7-2 1,-4-4 1,-7-6 0,-4-1-1,-5-7 0,-4-2-2,-5-6-2,1-2-1,-1-3-1,2-1-1,1-2-2,1 1-2,4 2-3,6-1-5,7 7-9,0-4-11,14 6-21,0 0-35,0 0-27,6 14 0,13-4 1</inkml:trace>
          <inkml:trace contextRef="#ctx0" brushRef="#br0" timeOffset="10984.0285">11055 10902 108,'3'-21'99,"-6"5"0,-8-3 4,-3 11-49,-12-5-11,2 13-10,-9-2-9,2 12-7,-4 3-4,5 4-3,1 4-5,7 3-1,4 2-3,8-4 1,9 0-2,4-2 1,8-4-2,5-5 0,7-5-1,2-4-2,4-5 1,0-5-2,-1-5 2,0-5-1,-3-2 1,-4-3 1,-3 1 2,-6 1 0,-5 0 2,-1 7 1,-6 14 0,2-16 2,-2 16 0,0 0 1,-5 19-1,8-1 1,3 1-2,4 5 1,4-2-2,4 2-3,3-3-5,3-5-5,3-2-10,-6-9-13,9 1-22,-11-12-39,7 0-15,-9-15 1,3-2 0</inkml:trace>
          <inkml:trace contextRef="#ctx0" brushRef="#br0" timeOffset="12508.9573">12312 10737 159,'-18'-5'98,"-3"4"3,2 4-7,-7-1-59,6 10-9,-4-2-6,6 6-10,-1-5-1,6 7-4,13-18-1,-9 25-2,9-25 0,15 21-1,5-11-1,2-1 0,5 2-1,2-1 1,0 3-1,-2 0 1,-1 3-1,-6 0 3,-5 1 0,-4 1 2,-8-4 3,-1 5 2,-2-19 2,-18 27 1,0-15 2,-2 0 0,-7-7 0,-2 2-1,-3-6-3,1 1-1,-1-7-2,2 2-2,1-7-2,4-3-4,4 2-6,0-6-10,21 17-23,-33-26-73,33 26-5,-23-22-5,23 22-5</inkml:trace>
        </inkml:traceGroup>
        <inkml:traceGroup>
          <inkml:annotationXML>
            <emma:emma xmlns:emma="http://www.w3.org/2003/04/emma" version="1.0">
              <emma:interpretation id="{324973BC-2AEF-425F-9F8D-25081018EC56}" emma:medium="tactile" emma:mode="ink">
                <msink:context xmlns:msink="http://schemas.microsoft.com/ink/2010/main" type="inkWord" rotatedBoundingBox="16685,15132 19506,15154 19499,15999 16679,15978"/>
              </emma:interpretation>
              <emma:one-of disjunction-type="recognition" id="oneOf3">
                <emma:interpretation id="interp15" emma:lang="en-US" emma:confidence="1">
                  <emma:literal>become</emma:literal>
                </emma:interpretation>
                <emma:interpretation id="interp16" emma:lang="en-US" emma:confidence="0">
                  <emma:literal>becomes</emma:literal>
                </emma:interpretation>
                <emma:interpretation id="interp17" emma:lang="en-US" emma:confidence="0">
                  <emma:literal>became</emma:literal>
                </emma:interpretation>
                <emma:interpretation id="interp18" emma:lang="en-US" emma:confidence="0">
                  <emma:literal>becalmed</emma:literal>
                </emma:interpretation>
                <emma:interpretation id="interp19" emma:lang="en-US" emma:confidence="0">
                  <emma:literal>becalm</emma:literal>
                </emma:interpretation>
              </emma:one-of>
            </emma:emma>
          </inkml:annotationXML>
          <inkml:trace contextRef="#ctx0" brushRef="#br0" timeOffset="26293.7758">13128 10120 69,'-5'-25'91,"5"10"6,0 15 2,-4-27-31,4 27-18,0 0-6,0 0-8,0 0-7,0 0-3,-15 24-5,14 2 0,-6 2-4,6 9 1,-6 2-2,6 5 1,-3-1-4,3 5 0,-2-3-2,1 1-1,-3-1-2,4 0 1,-3-5-3,1 0-2,-2-3 1,1-2-4,0-3 3,0-2-3,1-6 3,-2 0-4,2-5 3,-1-4-2,4-15 2,-6 17 0,6-17-1,0 0 0,0 0 0,0 0-1,-16-11 0,16 11 0,-8-18-1,8 18 0,-6-19 1,6 19-1,-5-24-2,5 10 7,1 0-7,3-2 6,-1-2-6,3-1 5,2 0-5,2-2 5,1 2-2,0-2-3,3 3 1,2 1 1,2 4 0,-2 0-1,3 4 1,-1 2-2,1 2 3,0 4-2,-1 2 1,-1 3-1,-1 2 0,0 2 1,-1 2 0,-15-10 1,24 25-3,-15-9 3,-1 0-1,0 3-1,-3 2 1,-2 0-3,-1 1 4,-2-1-3,-2 1 4,-1-1-4,-2 0 3,-1 0-1,-2-5 1,-2 1 1,-4-1-1,-2 0 1,-2-3-1,-4-2 1,-4-4-1,1-3-1,-4 0 0,2-6 0,0-1 1,1-2-3,1-3 2,2 2-1,6-1 0,-1-1-1,4 2-3,14 6-5,-20-13-8,20 13-8,2-18-19,1-2-38,20 13-51,-4-9 2,16 8-3,-3-6 4</inkml:trace>
          <inkml:trace contextRef="#ctx0" brushRef="#br0" timeOffset="26980.3284">13433 10774 109,'0'0'94,"0"0"1,0 0 2,20 14-48,-20-14-10,24-4-7,-24 4-6,33-12-4,-17 1-3,3 0-1,1-3-4,-1-1 1,-5 1-5,4-1 1,-6-1-5,0 2 2,-4 0-5,-8 14 1,6-21 0,-6 21-1,-8-16 1,8 16 1,-21-10 0,4 10 3,-6 4 0,-1 2 1,-3 3-1,0 4 1,-2 5-1,2 1-3,0 2 2,5 1-5,-1-1 4,6 1-4,2-2 3,6 0-4,1-2 3,6-2 0,4-2 0,-2-14-1,16 24-2,-2-13 2,4-4-2,2-1 1,3-3-1,1-3 1,1 0-2,2-6 0,-1 0 0,0-4-3,-1 0-5,-6-2-6,2 2-12,-10-8-26,10 10-74,-21 8-3,19-19-3,-19 19 1</inkml:trace>
          <inkml:trace contextRef="#ctx0" brushRef="#br0" timeOffset="27794.9923">14157 10552 150,'-9'-18'105,"9"18"-2,-18-13 0,2 5-47,16 8-7,-33 5-15,15 5-7,-7-2-7,2 6-3,-2 1-4,1 2 0,-2-1-2,5 5 1,2-4-1,3 6-2,0-2 1,5 3-4,-2-4 3,5 3-5,0-1 2,2-1-3,1-2 0,3-3 1,2-16-1,5 26 1,-5-26 0,16 17 0,-16-17 0,26 11 0,-10-7-1,3-3 0,0-1 0,5 0-1,2-1 0,-1-3-1,1 1-2,-1-3-2,1 1-5,-4-6-6,6 4-11,-12-10-19,12 12-48,-9-14-38,7 6-3,-7-11 1,7 7 0</inkml:trace>
          <inkml:trace contextRef="#ctx0" brushRef="#br0" timeOffset="28281.7302">14488 10569 231,'-20'-4'109,"0"4"4,-5-2-6,6 13-72,-10-4-4,8 10-9,-5 2-6,7 8-5,0-1 1,5 3-4,3-2 1,6-1-4,3-2 1,7-2-3,5-6 0,4-3 1,7-7-2,3-1 0,4-5-1,4-7 0,4-4-1,-1-8 2,-2-3-2,-2-5 1,-7-4-1,-5-2 2,-11-1-1,-7-1 3,-10 5-2,-10 6 0,-9 4 2,-3 8-1,-8 5 0,-1 9-1,-1 7-1,2 6 0,4 2-6,5 1-3,9 3-9,3-9-11,17 11-21,1-23-38,14 8-32,4-13-6,12 2 7,0-10-3</inkml:trace>
          <inkml:trace contextRef="#ctx0" brushRef="#br0" timeOffset="29033.1212">14686 10525 244,'-6'17'115,"-3"-2"-4,5 9-2,-5-4-73,12 12-7,-8-6-8,7 7-5,-7-2 1,5 4-5,-5-5 1,4 4-3,-4-10-1,2-3 0,-1-7-2,4-14-3,0 0-1,0 0-1,8-18 0,2-9 1,1-10-3,2-2 2,3-6-2,1-2 3,1 3-4,0 2 3,-1 4-3,-1 7-1,2 7 2,-2 8-2,0 7 0,-2 7 1,1 9 0,-1 5 1,-3 9-1,-3 5 2,-2 3-2,-1 4 0,-5 2 4,-1 0-3,-3-1 3,0-4-3,-3-1 3,1-5-3,1-5 3,5-19 0,-5 19-2,5-19 0,0 0-1,13-20 3,1-3-5,1-7 1,2-4-3,4-4 1,2 0-2,1-2 1,0 5-1,-4 3-2,-1 8 4,1 6 0,-4 10 1,-16 8 1,25 5 0,-25-5 2,16 30-2,-11-7 3,-2 5-2,-1 4-1,-2 0 3,-2 2-3,1-2 3,-1-2-3,-1-1 4,1-2-4,1-5 3,-1-4-5,0-2-4,2-16-9,2 19-12,-2-19-22,0 0-59,0 0-15,26-21-3,-18 2 4</inkml:trace>
          <inkml:trace contextRef="#ctx0" brushRef="#br0" timeOffset="29568.5518">15302 10657 233,'0'0'114,"0"19"-5,0-19 0,0 0-76,29 23-8,-12-22-9,6 1-6,-1-7-6,2 2-2,1-8-2,1 1-1,1-6 0,-3-3-2,-5-2 1,-1 1 0,-2-1 2,-6-2-1,-6 3 1,-4 2 0,0 18 2,-24-19 1,4 17 3,-8 9 2,-5 4 2,1 10 2,-3 1 2,3 10-2,0-2 4,9 7-4,3-5 1,8 3-4,8-4 1,5 1-5,4-5 3,9-3-1,2-4-3,7-2 1,2-4 0,7-4-2,0-4 0,5-6 0,1-4-2,2-6 0,-1-4-1,-3-4-2,0 0-4,-8-4-6,-2 4-10,-10-4-19,6 13-87,-22 9-4,8-16-5,-8 16 2</inkml:trace>
        </inkml:traceGroup>
        <inkml:traceGroup>
          <inkml:annotationXML>
            <emma:emma xmlns:emma="http://www.w3.org/2003/04/emma" version="1.0">
              <emma:interpretation id="{E442FA30-D2F7-4B3E-B22E-E2215504AD77}" emma:medium="tactile" emma:mode="ink">
                <msink:context xmlns:msink="http://schemas.microsoft.com/ink/2010/main" type="inkWord" rotatedBoundingBox="20008,15529 20314,15532 20310,16030 20004,16028"/>
              </emma:interpretation>
              <emma:one-of disjunction-type="recognition" id="oneOf4">
                <emma:interpretation id="interp20" emma:lang="x-none" emma:confidence="0.5">
                  <emma:literal>0</emma:literal>
                </emma:interpretation>
                <emma:interpretation id="interp21" emma:lang="x-none" emma:confidence="0">
                  <emma:literal>•</emma:literal>
                </emma:interpretation>
                <emma:interpretation id="interp22" emma:lang="x-none" emma:confidence="0">
                  <emma:literal>O</emma:literal>
                </emma:interpretation>
                <emma:interpretation id="interp23" emma:lang="x-none" emma:confidence="0">
                  <emma:literal>G</emma:literal>
                </emma:interpretation>
                <emma:interpretation id="interp24" emma:lang="x-none" emma:confidence="0">
                  <emma:literal>A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4D100D99-D978-4635-B9E4-1719CDF7F60B}" emma:medium="tactile" emma:mode="ink">
                <msink:context xmlns:msink="http://schemas.microsoft.com/ink/2010/main" type="inkWord" rotatedBoundingBox="22517,15150 23491,15158 23484,16085 22510,16077"/>
              </emma:interpretation>
              <emma:one-of disjunction-type="recognition" id="oneOf5">
                <emma:interpretation id="interp25" emma:lang="x-none" emma:confidence="1">
                  <emma:literal>ed</emma:literal>
                </emma:interpretation>
                <emma:interpretation id="interp26" emma:lang="x-none" emma:confidence="0">
                  <emma:literal>ed.</emma:literal>
                </emma:interpretation>
                <emma:interpretation id="interp27" emma:lang="x-none" emma:confidence="0">
                  <emma:literal>end</emma:literal>
                </emma:interpretation>
                <emma:interpretation id="interp28" emma:lang="x-none" emma:confidence="0">
                  <emma:literal>edu</emma:literal>
                </emma:interpretation>
                <emma:interpretation id="interp29" emma:lang="x-none" emma:confidence="0">
                  <emma:literal>cd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1:56.503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23 25,'0'0'21,"21"-4"-8,-21 4 6,0 0-6,0 0 3,20 0-6,-20 0 6,0 0-4,25-6-7,-25 6 5,27-5-6,-10 1 2,0 0-2,3 2 4,1 0-4,-4 2 4,4 0-2,-2 0 0,1 2-1,-1 2-2,2-2 3,2 0-3,0 0 1,2 0-3,2-1 6,2-1-5,0 2 4,-2-2-1,2 2-2,-6 2 1,2-2-1,-2 2 1,0 0-3,-6 0 5,4-1-6,-1 1 5,3-2-3,-2 0 0,4-2-1,0 2-2,0-2 2,3 0-3,-3 0 4,0 0-5,-2-2 6,-2 4-3,0-2 2,0 2-1,1 0 0,-1 0 1,2-2-2,4 2 0,2 0-2,5 0 3,1-2-1,3 2 3,1-1-3,-1 1 1,3-2 0,-5 2 1,3 0 0,-5 0-1,1 2 2,-4-2-5,0 0 4,1 0-1,1 2-1,0-1 0,3-1 0,-1 2 0,1 0-1,1-2 2,1 0-3,-1 0 4,0 3-1,-3-3 0,-1 0 0,2-1-1,-5 1 1,5 0-1,0 4 3,1-2-5,3 0 4,1-2-3,2 3 3,3-3-1,1 2-1,-1 0 0,-1-2-1,-3 0 1,-1 0-2,-3 2 4,-5-4-4,-1 4 5,-4-2-2,0 1 0,0-1-1,2 0 2,0 2-2,3-2-1,1 2 2,2-2-4,1 0 4,-1 2-1,1-3 1,-1 3-1,-4-2 0,-2 2 0,-6-2 0,-2 2-1,-21-4 0,27 2 0,-27-2-2,0 0-1,0 0-5,0 0-6,0 0-10,0 0-22,17 4-33,-17-4 0,0 0 37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16.691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2C1E82-1CF7-44A8-91FB-C08C2D2CACF5}" emma:medium="tactile" emma:mode="ink">
          <msink:context xmlns:msink="http://schemas.microsoft.com/ink/2010/main" type="writingRegion" rotatedBoundingBox="6087,9577 10579,9981 10457,11340 5964,10936"/>
        </emma:interpretation>
      </emma:emma>
    </inkml:annotationXML>
    <inkml:traceGroup>
      <inkml:annotationXML>
        <emma:emma xmlns:emma="http://www.w3.org/2003/04/emma" version="1.0">
          <emma:interpretation id="{AD47460C-6E81-4C55-AB4F-12DB01A8352D}" emma:medium="tactile" emma:mode="ink">
            <msink:context xmlns:msink="http://schemas.microsoft.com/ink/2010/main" type="paragraph" rotatedBoundingBox="6087,9577 10579,9981 10510,10749 6018,10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12CC46-E312-460C-B8CC-14DC49F60B3F}" emma:medium="tactile" emma:mode="ink">
              <msink:context xmlns:msink="http://schemas.microsoft.com/ink/2010/main" type="inkBullet" rotatedBoundingBox="6066,9807 6441,9840 6418,10094 6043,10060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I</emma:literal>
              </emma:interpretation>
              <emma:interpretation id="interp3" emma:lang="en-US" emma:confidence="0">
                <emma:literal>9</emma:literal>
              </emma:interpretation>
              <emma:interpretation id="interp4" emma:lang="en-US" emma:confidence="0">
                <emma:literal>S</emma:literal>
              </emma:interpretation>
            </emma:one-of>
          </emma:emma>
        </inkml:annotationXML>
        <inkml:trace contextRef="#ctx0" brushRef="#br0">2541 4840 1,'0'0'64,"0"0"25,0 0-2,0 0-62,0 0-4,0 0-1,0 0-4,25 7-10,-25-7-1,22-7 0,-22 7-3,0 0-2,23-13 2,-23 13 0,0 0-2,11-27 0,-11 27-1,-9-21 0,9 21 0,-25-20 4,25 20 2,-45-13 8,23 15 2,-8-2 6,10 11 3,-5-2 1,11 14 2,14-23-2,-18 40-3,14-15-7,11 2-2,-3-2-7,10-2 0,-1-1-5,-13-22-2,39 32-1,-17-23-3,3-2 2,0-7-4,0-3 3,0-6-3,-3-2 4,1-5-2,-23 16 0,29-40 2,-27 17 0,-4 3 2,-11-3 2,-10 7 2,-11 5 0,-9 9 3,-6 2 0,-3 11 2,0 5-1,6 0-3,8 9-7,11-10-18,25 12-51,13-6-46,9-14 0,14 6-6</inkml:trace>
      </inkml:traceGroup>
      <inkml:traceGroup>
        <inkml:annotationXML>
          <emma:emma xmlns:emma="http://www.w3.org/2003/04/emma" version="1.0">
            <emma:interpretation id="{A4022D38-2887-4050-8266-2CAC7AFEA95C}" emma:medium="tactile" emma:mode="ink">
              <msink:context xmlns:msink="http://schemas.microsoft.com/ink/2010/main" type="line" rotatedBoundingBox="7176,9675 10579,9981 10510,10749 7107,10442">
                <msink:destinationLink direction="with" ref="{96E1544D-9160-469E-96CE-3B9AF97E7964}"/>
                <msink:destinationLink direction="with" ref="{C5A470FE-C5AB-4734-8091-DEAE910079FB}"/>
                <msink:destinationLink direction="with" ref="{C3C5B183-2B35-4C05-8FC3-70DC51EC40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CD60C3A-1359-4BCC-8B49-63284518752A}" emma:medium="tactile" emma:mode="ink">
                <msink:context xmlns:msink="http://schemas.microsoft.com/ink/2010/main" type="inkWord" rotatedBoundingBox="7176,9675 8745,9816 8700,10314 7131,10173">
                  <msink:destinationLink direction="with" ref="{D9304930-3F40-44C2-85AC-C022717D20D1}"/>
                </msink:context>
              </emma:interpretation>
              <emma:one-of disjunction-type="recognition" id="oneOf1">
                <emma:interpretation id="interp5" emma:lang="en-US" emma:confidence="0">
                  <emma:literal>nt2</emma:literal>
                </emma:interpretation>
                <emma:interpretation id="interp6" emma:lang="en-US" emma:confidence="0">
                  <emma:literal>ht2</emma:literal>
                </emma:interpretation>
                <emma:interpretation id="interp7" emma:lang="en-US" emma:confidence="0">
                  <emma:literal>nth</emma:literal>
                </emma:interpretation>
                <emma:interpretation id="interp8" emma:lang="en-US" emma:confidence="0">
                  <emma:literal>Nt2</emma:literal>
                </emma:interpretation>
                <emma:interpretation id="interp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136742.2584">3458 4662 29,'0'0'74,"0"0"-24,-21 7 1,21-7-11,-11 36-4,9-7-5,-5 1-5,7 3-1,-5 4-5,7-1 0,-2-2-4,5-3 3,-5-1-5,5-3 1,-5-27-3,2 38 1,-2-38-2,0 0-2,0 23 0,0-23-4,0 0 1,0 0-4,0-25 3,0 25-4,9-41 1,0 16-2,-2-4-1,9-3 0,-5-2-1,7 3-1,-2-1 0,0 3 0,2 4 0,0 2 1,-18 23 0,34-33-1,-34 33 3,32-23-1,-32 23 2,31-9-3,-31 9 2,27 4-1,-27-4 1,28 19 1,-28-19-1,27 31 1,-27-31 0,25 41 2,-14-21-2,-2 5 4,-2-2-1,0-3 1,-5 2-1,-2 1 1,0-23-2,-2 36 1,2-36-1,-7 32-2,7-32 0,-7 31 0,7-31-1,-9 23-2,9-23-1,-7 20-3,7-20-3,0 0-5,0 23-10,0-23-12,0 0-22,23 9-48,-23-9-1,43-11 2,-21-3 18</inkml:trace>
          <inkml:trace contextRef="#ctx0" brushRef="#br0" timeOffset="137376.8879">3738 4951 1,'-32'-2'6,"32"2"69,-38 7 1,38-7-34,-23 2 2,23-2-4,0 0-5,0 0-2,34 0-3,-11-5-4,15 8-2,1-8-4,13 7-3,2-4-5,5 0-3,0 0-5,-2-1-3,-3 1-5,-4-3-7,-3 5-11,-11-9-16,1 12-30,-12-6-34,-25 3-3,31-11 2</inkml:trace>
          <inkml:trace contextRef="#ctx0" brushRef="#br0" timeOffset="137075.4409">4030 4766 1,'0'0'71,"-20"13"15,20-13 4,-18 34-47,2-13 6,9 8-13,-9 0-6,9 7-4,-6-2-5,8 2-4,-4-4-6,5-3-1,1-1-6,6-8 1,-3-20-7,9 29-2,-9-29-10,27 7-7,-2-5-15,-25-2-21,41-22-36,-41 22-9,34-36 2,-34 36 30</inkml:trace>
          <inkml:trace contextRef="#ctx0" brushRef="#br0" timeOffset="138053.9273">4284 4757 1,'-21'-14'49,"21"14"29,0 0 1,18-25-47,3 19 1,8 1-11,3-2-3,9 5-4,-3-2-5,3 4 0,-5 0-2,-2 2-1,-5 0 1,-4 5 0,-2 2 0,-3 4 1,-20-13 1,25 41 0,-25-16 0,0 4 1,-9 3-1,-2 4 0,-9 0-1,-3 0-1,-7 0-3,1-2 0,0-2-4,-3-5 2,0 0-2,-2-9 0,3-2 0,1-5 0,5-6-1,0-7-1,5-5 1,20 7-2,-27-30-2,22 8-1,8-1-1,6-2 1,6 1-1,6 1 2,4 3 0,2 6 3,0 5 1,0 7 1,0 6 1,-2 5 1,-2 7 1,-3 2-2,3 3 1,2 1 0,2 1 0,2-1 0,3-1-2,0-6-2,2 1-5,0-9-6,2 4-10,-2-11-15,7 3-40,-5-1-23,-2-9-3,0 3 1</inkml:trace>
        </inkml:traceGroup>
        <inkml:traceGroup>
          <inkml:annotationXML>
            <emma:emma xmlns:emma="http://www.w3.org/2003/04/emma" version="1.0">
              <emma:interpretation id="{59B7643F-C080-4FB4-8039-580CA5A635CB}" emma:medium="tactile" emma:mode="ink">
                <msink:context xmlns:msink="http://schemas.microsoft.com/ink/2010/main" type="inkWord" rotatedBoundingBox="9606,9963 10573,10050 10510,10749 9543,10662">
                  <msink:destinationLink direction="with" ref="{9BF15F0C-9828-4494-8A17-63732999B99B}"/>
                  <msink:destinationLink direction="with" ref="{8AAE26EE-D066-4A67-A16C-BFBB0302CA81}"/>
                  <msink:destinationLink direction="with" ref="{E2E3BF25-ED69-4715-9A3B-9D9AA67063FA}"/>
                  <msink:destinationLink direction="with" ref="{029492CB-1ADA-4F2D-ADBC-98C982030CE6}"/>
                </msink:context>
              </emma:interpretation>
              <emma:one-of disjunction-type="recognition" id="oneOf2">
                <emma:interpretation id="interp10" emma:lang="en-US" emma:confidence="0">
                  <emma:literal>19</emma:literal>
                </emma:interpretation>
                <emma:interpretation id="interp11" emma:lang="en-US" emma:confidence="0">
                  <emma:literal>79</emma:literal>
                </emma:interpretation>
                <emma:interpretation id="interp12" emma:lang="en-US" emma:confidence="0">
                  <emma:literal>39</emma:literal>
                </emma:interpretation>
                <emma:interpretation id="interp13" emma:lang="en-US" emma:confidence="0">
                  <emma:literal>30</emma:literal>
                </emma:interpretation>
                <emma:interpretation id="interp14" emma:lang="en-US" emma:confidence="0">
                  <emma:literal>99</emma:literal>
                </emma:interpretation>
              </emma:one-of>
            </emma:emma>
          </inkml:annotationXML>
          <inkml:trace contextRef="#ctx0" brushRef="#br0" timeOffset="135582.0728">5923 4888 1,'0'0'7,"0"0"68,0 0 0,0 0-41,0 0 3,11 20-5,11-18-5,-22-2-9,48 12-4,-19-3-4,5 0-1,0 0-3,0 2-1,-2 0 0,-5 3 0,-2-3 0,-5-2 1,-20-9 2,25 25 3,-25-25 0,7 29 3,-7-29-1,-11 41 3,-3-16-1,3 9-1,-7-5 0,2 12 1,-9-5-3,5 7 2,-7-7-3,2 2 1,-5-4-2,1 0 0,-3-9-2,0 0-1,1-5 0,4-4-2,-3-2 0,7-3-2,1-4 0,22-7-2,-27 11-4,27-11-5,0 0-11,-21 2-20,21-2-65,21-4-12,-21 4-2,18-32-6</inkml:trace>
          <inkml:trace contextRef="#ctx0" brushRef="#br0" timeOffset="6561.2785">6494 5360 1,'0'0'35,"-24"0"56,24 0-3,0 0-47,0 0-6,0 0 3,0 0-20,0 0-9,33-5-4,-6-6-2,4-3-3,5-6 0,0-5-1,-2-2 0,-3-2 1,-2-3 0,-7-2 1,-6 3 2,-12-1 4,-4 10 1,-13-1 3,13 23 3,-45-25 1,16 30 5,-9-3 0,7 14-1,-7-1-2,9 8-1,2 0-2,11-1-3,16-22-2,-15 34-4,15-34-2,18 20-4,4-17-4,7-10-4,7 0-6,0-9-6,11 5-8,-12-12-6,8 12-9,-16-9-17,-1 4-29,-26 16-17,14-20 5,-14 20 67</inkml:trace>
        </inkml:traceGroup>
      </inkml:traceGroup>
    </inkml:traceGroup>
    <inkml:traceGroup>
      <inkml:annotationXML>
        <emma:emma xmlns:emma="http://www.w3.org/2003/04/emma" version="1.0">
          <emma:interpretation id="{4D008049-A494-4DC4-9DAF-E04B039BBD7B}" emma:medium="tactile" emma:mode="ink">
            <msink:context xmlns:msink="http://schemas.microsoft.com/ink/2010/main" type="paragraph" rotatedBoundingBox="7014,10527 7833,10527 7833,11031 7014,11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EC6F1B-B0FF-4F45-BEB3-E8CB0CCDEA8A}" emma:medium="tactile" emma:mode="ink">
              <msink:context xmlns:msink="http://schemas.microsoft.com/ink/2010/main" type="inkBullet" rotatedBoundingBox="6985,10547 7814,10494 7845,10977 7016,11031"/>
            </emma:interpretation>
            <emma:one-of disjunction-type="recognition" id="oneOf3">
              <emma:interpretation id="interp15" emma:lang="en-US" emma:confidence="0.5">
                <emma:literal>n.</emma:literal>
              </emma:interpretation>
              <emma:interpretation id="interp16" emma:lang="en-US" emma:confidence="0">
                <emma:literal>n</emma:literal>
              </emma:interpretation>
              <emma:interpretation id="interp17" emma:lang="en-US" emma:confidence="0">
                <emma:literal>m.</emma:literal>
              </emma:interpretation>
              <emma:interpretation id="interp18" emma:lang="en-US" emma:confidence="0">
                <emma:literal>nt.</emma:literal>
              </emma:interpretation>
              <emma:interpretation id="interp19" emma:lang="en-US" emma:confidence="0">
                <emma:literal>no</emma:literal>
              </emma:interpretation>
            </emma:one-of>
          </emma:emma>
        </inkml:annotationXML>
        <inkml:trace contextRef="#ctx0" brushRef="#br1" timeOffset="718194.0346">3316 5463 64,'0'0'45,"0"0"-3,0 0 1,0 0-9,0 0 1,0 0-5,0 0-1,-8 23-1,2-6-4,4 8 1,-5-2-3,3 8-2,-4-2-6,2 4 0,3-4-5,1 1 1,2-1-3,2 0 0,-2-2-2,3 2 1,-3-6-1,2 0-2,-2-2 1,0-3 0,0-18-1,-2 28-1,2-28 0,0 0 0,-2 20-2,2-20 1,0 0-1,0 0 1,0 0-2,0 0 2,0-27-2,4 6 1,4-4-1,2-8-1,3 0 0,2-7-1,1 1 2,1-1-3,-1 3 3,-1 5-2,0 3 3,1 2-2,-1 2 2,1 6-2,1-1 2,0 5-1,0 2 1,1 1-1,-1 2-1,-17 10 4,29-7-2,-29 7 2,25 4-2,-25-4 2,17 15-1,-17-15 1,16 21 1,-16-21-2,17 25 1,-17-25 0,15 27 3,-15-27-1,10 27-1,-6-10 1,-4-17-1,2 35 1,-2-18-2,-2 4 0,2 1-3,-2-3-1,4 4-6,0-6-7,5 6-10,-7-23-14,18 39-29,-11-18-44,-7-21-2,16 29 0,-16-29 55</inkml:trace>
        <inkml:trace contextRef="#ctx0" brushRef="#br1" timeOffset="718606.0736">3808 5763 1,'0'0'0,"0"0"72,0 0 6,0 0-44,-4-19 3,4 19 3,0 0-8,16-19-5,-16 19-5,19-8-5,-19 8-4,25-4-5,-8 4-1,-17 0-4,33-4-2,-14 4-7,3-2-4,1 2-9,-4-5-5,6 3-24,-2 2-32,-4-6-14,6 8-1</inkml:trace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2.27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8D53E51-0ECD-44CA-AB96-ABEA8604F49E}" emma:medium="tactile" emma:mode="ink">
          <msink:context xmlns:msink="http://schemas.microsoft.com/ink/2010/main" type="writingRegion" rotatedBoundingBox="18819,12281 19740,12281 19740,13937 18819,13937">
            <msink:destinationLink direction="with" ref="{BB9C0F47-965F-42BC-A213-7BA872EE45D7}"/>
          </msink:context>
        </emma:interpretation>
      </emma:emma>
    </inkml:annotationXML>
    <inkml:traceGroup>
      <inkml:annotationXML>
        <emma:emma xmlns:emma="http://www.w3.org/2003/04/emma" version="1.0">
          <emma:interpretation id="{AC199637-038E-4883-AAAD-D51F89D9EF35}" emma:medium="tactile" emma:mode="ink">
            <msink:context xmlns:msink="http://schemas.microsoft.com/ink/2010/main" type="paragraph" rotatedBoundingBox="18819,12281 19740,12281 19740,13937 18819,13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778891-5A7C-4E26-8331-0BF52B3B8379}" emma:medium="tactile" emma:mode="ink">
              <msink:context xmlns:msink="http://schemas.microsoft.com/ink/2010/main" type="line" rotatedBoundingBox="18819,12281 19740,12281 19740,13937 18819,13937"/>
            </emma:interpretation>
          </emma:emma>
        </inkml:annotationXML>
        <inkml:traceGroup>
          <inkml:annotationXML>
            <emma:emma xmlns:emma="http://www.w3.org/2003/04/emma" version="1.0">
              <emma:interpretation id="{D6304B7E-3F8E-4D7C-896F-040215E89F49}" emma:medium="tactile" emma:mode="ink">
                <msink:context xmlns:msink="http://schemas.microsoft.com/ink/2010/main" type="inkWord" rotatedBoundingBox="18819,12281 19740,12281 19740,13937 18819,13937">
                  <msink:destinationLink direction="to" ref="{4313BA7D-1713-4C1C-B793-D62810DE93AE}"/>
                  <msink:destinationLink direction="with" ref="{83268A20-C105-40C0-B4EE-58CCF6C5B83D}"/>
                  <msink:destinationLink direction="with" ref="{D386EED3-B752-4AC6-805C-968D7A7BE6CE}"/>
                  <msink:destinationLink direction="with" ref="{5286DDAB-F1A5-40B6-BD86-BE9A225D4552}"/>
                  <msink:destinationLink direction="to" ref="{81A8BED7-18CA-402D-8D45-E8B4D77580B9}"/>
                </msink:context>
              </emma:interpretation>
              <emma:one-of disjunction-type="recognition" id="oneOf0">
                <emma:interpretation id="interp0" emma:lang="en-US" emma:confidence="0">
                  <emma:literal>Do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Po</emma:literal>
                </emma:interpretation>
                <emma:interpretation id="interp3" emma:lang="en-US" emma:confidence="0">
                  <emma:literal>boo</emma:literal>
                </emma:interpretation>
                <emma:interpretation id="interp4" emma:lang="en-US" emma:confidence="0">
                  <emma:literal>To</emma:literal>
                </emma:interpretation>
              </emma:one-of>
            </emma:emma>
          </inkml:annotationXML>
          <inkml:trace contextRef="#ctx0" brushRef="#br0">15836 8443 1,'0'0'35,"-41"6"42,41-6-14,-40 32-24,13-14 10,4 7 2,-9-7-3,12 7-5,-7-5-3,13 7-5,-4-2-8,16 4-5,0 1-8,13 4-3,5-5-6,6 0-1,8-2-3,4-6-1,2-10-1,2-4 0,-2-7-1,0-12 0,-4-1 1,0-12-1,-3 0-1,-6-6 0,-5-1 0,-7-2 1,-9 0 2,-6 3-2,-12 6 2,-7 9 1,-11 2 3,-2 14 4,-11 5 2,4 11 1,0 2 0,5 11 0,6-2-1,12 3-3,11-5-3,9-5-6,13 0-6,-13-20-10,52 16-14,-22-25-28,13-2-59,-5 2-1,-9-9 0,-6 9 0</inkml:trace>
          <inkml:trace contextRef="#ctx0" brushRef="#br0" timeOffset="79357.6264">15075 8506 60,'2'29'87,"12"7"1,-5-4 2,2-3-53,12 3 4,-1-14-8,10 2-5,-1-13-4,3-5-6,-2-11-2,4-9-6,0-16 0,0-9-6,0-18 1,1-13-3,-8-16 0,-6-19-4,-5-13-1,-14-9-7,-8 0-5,-14-2-11,-7 16-16,-14 1-26,-4 17-32,-2 13 0,-7 9 1,9 16 10</inkml:trace>
          <inkml:trace contextRef="#ctx0" brushRef="#br0" timeOffset="66725.6264">15366 8212 30,'9'-25'75,"-9"25"-2,0 0 4,0 0-46,0 0 3,27 16-8,-27-16-1,36 32-9,-6-10-7,-3 3 0,0 5-2,0-1 0,-2 5-2,-9-5 3,-7 7-1,-9-9 5,-9 9 1,-12-8 1,-3 3 1,-15-6-1,3 4 1,-9-8-4,7 1 0,-3-6-4,9-5-1,1-2-5,4-6-8,27-3-13,-37-7-25,37 7-56,-27-14-2,27 14-4,-34-24-4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3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509F025-0113-4CEF-AF32-33F6A88D8966}" emma:medium="tactile" emma:mode="ink">
          <msink:context xmlns:msink="http://schemas.microsoft.com/ink/2010/main" type="inkDrawing" rotatedBoundingBox="16445,8520 19430,6703 19823,7350 16839,9167" semanticType="callout" shapeName="Other">
            <msink:sourceLink direction="to" ref="{149F65BB-0470-4093-AF39-E1C73281E698}"/>
            <msink:sourceLink direction="from" ref="{28DEE6B0-7129-4FD8-B60B-DFD758FC71FC}"/>
          </msink:context>
        </emma:interpretation>
      </emma:emma>
    </inkml:annotationXML>
    <inkml:trace contextRef="#ctx0" brushRef="#br0">0 1811 1,'0'0'68,"0"0"0,0 0 2,34-4-45,-2-7 2,9-3 0,11-11-4,13-4-7,10-14-4,19-4-6,13-17-2,21-6-1,17-13-2,15-5 1,10-7 0,1-2 1,-1 0 2,-6-1 2,-15 4 3,-13 6-2,-23 2 3,-9 7-4,-14 0 3,-2 2-2,2 5-5,-1 2 1,1 2-3,0 9 0,-6 5-1,-7 11 0,-10 7-2,-10 13 2,-23 7 1,-12 14-3,-22 2-2,-9 21-5,-13-1-1,-12-2-10,4 5-12,-6-12-23,7-2-29,6-5-6,23-4 9</inkml:trace>
    <inkml:trace contextRef="#ctx0" brushRef="#br0" timeOffset="352.3245">2555-119 9,'0'0'69,"0"0"-5,24 13-5,-3 1-56,10 6 3,10-2 1,11 2 3,0 7 3,7 5-1,-7 2 1,0 7 1,-19-1 2,-3 8 2,-21 1 1,-11 8-2,-19-1-4,-10 8-3,-17-6-2,-8 1-5,-3 0-15,-9-5-25,5-4-43,2-5-4,2-20-3,10-7 5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16.44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3C61111-EC4A-463F-9151-45F3C4DBC524}" emma:medium="tactile" emma:mode="ink">
          <msink:context xmlns:msink="http://schemas.microsoft.com/ink/2010/main" type="writingRegion" rotatedBoundingBox="9169,13505 10391,13505 10391,14092 9169,14092"/>
        </emma:interpretation>
      </emma:emma>
    </inkml:annotationXML>
    <inkml:traceGroup>
      <inkml:annotationXML>
        <emma:emma xmlns:emma="http://www.w3.org/2003/04/emma" version="1.0">
          <emma:interpretation id="{F9AA2939-0AB1-4916-82BE-25E531D2DE6D}" emma:medium="tactile" emma:mode="ink">
            <msink:context xmlns:msink="http://schemas.microsoft.com/ink/2010/main" type="paragraph" rotatedBoundingBox="9169,13505 10391,13505 10391,14092 9169,14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1A0C89-853E-42F5-BE1E-7427120830BE}" emma:medium="tactile" emma:mode="ink">
              <msink:context xmlns:msink="http://schemas.microsoft.com/ink/2010/main" type="line" rotatedBoundingBox="9169,13505 10391,13505 10391,14092 9169,14092">
                <msink:destinationLink direction="with" ref="{96E1544D-9160-469E-96CE-3B9AF97E79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CAD7E95-1532-4553-AD12-ECD11DCED4F1}" emma:medium="tactile" emma:mode="ink">
                <msink:context xmlns:msink="http://schemas.microsoft.com/ink/2010/main" type="inkWord" rotatedBoundingBox="9169,13505 10391,13505 10391,14092 9169,14092">
                  <msink:destinationLink direction="to" ref="{AAFE813F-A9A5-4BC0-A4C5-B29A461046B4}"/>
                </msink:context>
              </emma:interpretation>
              <emma:one-of disjunction-type="recognition" id="oneOf0">
                <emma:interpretation id="interp0" emma:lang="en-US" emma:confidence="0">
                  <emma:literal>70</emma:literal>
                </emma:interpretation>
                <emma:interpretation id="interp1" emma:lang="en-US" emma:confidence="0">
                  <emma:literal>78</emma:literal>
                </emma:interpretation>
                <emma:interpretation id="interp2" emma:lang="en-US" emma:confidence="0">
                  <emma:literal>yo</emma:literal>
                </emma:interpretation>
                <emma:interpretation id="interp3" emma:lang="en-US" emma:confidence="0">
                  <emma:literal>78.</emma:literal>
                </emma:interpretation>
                <emma:interpretation id="interp4" emma:lang="en-US" emma:confidence="0">
                  <emma:literal>Yo</emma:literal>
                </emma:interpretation>
              </emma:one-of>
            </emma:emma>
          </inkml:annotationXML>
          <inkml:trace contextRef="#ctx0" brushRef="#br0">5562 8482 9,'0'0'72,"0"0"4,0 0-3,3 21-32,-3-21-11,29 22-4,-10-12-7,7 4-2,-1-4-2,4 1 0,-3-5 0,1 2 0,-5-3 1,1 2-1,-6-4 1,1 5-1,-18-8 1,22 17 0,-22-17 0,7 27 1,-12-9 1,-3 4 0,-8-1-2,-2 5 2,-6-4-4,0 4 2,-4-4-1,0 2-2,-2-3-2,1 1 0,0-3 0,2 1-7,-3-1 5,3 0-8,1-3 2,4-2-4,1-1 4,5-5-7,16-8 1,-22 8-5,22-8-11,0 0-17,0 0-45,12-27-40,-12 27-5,12-34 3,-9 17-7</inkml:trace>
          <inkml:trace contextRef="#ctx0" brushRef="#br0" timeOffset="-171488.338">6450 8454 1,'-2'-30'77,"2"30"16,0 0-27,0 0-38,0 0 4,0 0-3,-23 3-7,23-3-4,-31 25 0,9-10-1,4 6-1,-5-6 3,12 8-2,11-23 2,-15 36-4,15-36 1,6 36-3,-6-36-1,25 36-3,-25-36-3,31 32 0,-11-18-5,0-10 3,1-2-4,3-8 1,-2-10-1,3-5 0,-3-6 1,1-4-2,-5-3 2,-5 2-3,-4 3 4,-7 4-3,-4 5 3,2 20-2,-22-16 2,22 16-1,-43 16 1,16 2 2,1 2 0,-1 3 2,-2-1 1,6 3 0,1-7 0,6 3 2,16-21-2,-22 33-3,22-33 1,-5 34-2,5-34-1,12 34 0,-12-34-1,38 27-1,-14-22 1,8-3-1,3-9 1,1-4-1,2-5 0,-4-6 0,-3-3 0,-9-2 0,-6-3-1,-9 5 1,-10 3 0,3 22 0,-31-27-1,7 25 2,-6 6 1,-5 7 2,-1 10 0,2 1-1,1 5 1,8 0-1,7 3-6,7-10-10,20 3-29,-9-23-84,36 2-7,-5-13 1,3-12-6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5.5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E7BB0F-F3E5-4FB1-A5CA-143C9D4559BB}" emma:medium="tactile" emma:mode="ink">
          <msink:context xmlns:msink="http://schemas.microsoft.com/ink/2010/main" type="inkDrawing"/>
        </emma:interpretation>
      </emma:emma>
    </inkml:annotationXML>
    <inkml:trace contextRef="#ctx0" brushRef="#br0">16 40 1,'-18'9'52,"18"-9"16,0 0-25,6 26-15,-6-26 2,6 24-4,-6-24-2,10 28-5,-2-11 1,-8-17-1,9 32 0,-9-32-1,6 34 1,-6-34-4,0 31-6,0-31 2,0 32-6,0-32 4,-2 36-7,2-36 4,0 35-6,0-35 4,-2 32-1,2-32-1,-2 28 0,2-28 0,-2 23-1,2-23-1,0 0 2,0 0-3,0 0 0,0 0 0,8-17-1,-2-3-1,2-10 2,-2-1-2,4-5 2,-2-2-3,0 1 2,2 1-1,-4 2 2,2 3-2,0 5 1,3 0-1,-1 7 1,-10 19 1,26-30 1,-26 30 0,28-16 2,-28 16 0,29 4 0,-29-4 3,24 18-2,-24-18 3,18 31-2,-14-13 1,6 2-2,-6 0 0,2 0 3,-2-3-1,-4-17-1,12 30-1,-12-30 1,9 32-2,-3-14-2,-6-18 4,4 35-5,-4-15 3,-4 2-2,2 2 4,-2 1-5,2-3 6,0 0-2,0-4-3,2-18-4,4 29-4,-4-29-7,0 0-9,20 10-16,-20-10-26,30-12-27,-30 12-6,32-31 4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6.0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712F2C-5DBD-4D1D-984E-3631B785F656}" emma:medium="tactile" emma:mode="ink">
          <msink:context xmlns:msink="http://schemas.microsoft.com/ink/2010/main" type="inkDrawing"/>
        </emma:interpretation>
      </emma:emma>
    </inkml:annotationXML>
    <inkml:trace contextRef="#ctx0" brushRef="#br0">84 0 1,'0'0'68,"0"0"17,0 0-2,0 0-40,-30 31-9,22-7 3,-6 0-13,6 3-6,-3-1-6,5 4-5,0-4 3,6 1-5,-2-3 5,4 2-8,0-2 5,4 1-6,2-1 4,-1 2 0,5-3-2,2-3 0,0-2-2,-14-18-1,32 18-1,-32-18 1,31-8-1,-31 8 1,26-36 0,-14 9 0,-2-5 1,-2-6 6,-6 5-3,0-3 4,-6 2-5,0 7 3,-4 3-2,-2 6 4,10 18-5,-30-12 2,30 12 0,-31 12-2,31-12 4,-32 30-7,32-30 4,-28 34-8,28-34-2,-18 25-13,18-25-10,-2 18-22,2-18-35,24 4-14,-24-4-3,30-10 4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6.67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64079C-BDCF-48F6-8F2B-1153F963376D}" emma:medium="tactile" emma:mode="ink">
          <msink:context xmlns:msink="http://schemas.microsoft.com/ink/2010/main" type="inkDrawing"/>
        </emma:interpretation>
      </emma:emma>
    </inkml:annotationXML>
    <inkml:trace contextRef="#ctx0" brushRef="#br0">14 4 25,'-10'41'77,"2"-19"3,10 8-31,-2 3-16,0-3-1,4 4-7,-4-5-5,4 5-4,-4-10 0,4 1-1,-6-7 1,2 0-4,0-18 3,-4 22-3,4-22-1,0 0-4,0 0-2,0 0-3,-6-20-1,6 20-2,6-32-2,-2 9 4,2-1-5,2-4 4,0-4-10,2-1 6,-2 3-6,1-2 5,1 3-3,0 5 3,0 2-2,-2 4 2,-8 18 5,0 0 1,24-17 1,-24 17-1,0 0 1,20 17-1,-20-17 3,13 26 0,-7-8 0,2 2 4,-4 2 0,4-3 0,-4 3 0,2 0-4,-4 0 3,2-1-4,-4-21 2,4 34-7,-4-34 2,4 26-9,-4-26-1,0 0-9,12 26-16,-12-26-25,0 0-37,20-4 2,-20 4-3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6.97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412FCA-A3F8-4604-93BC-59C73B2BA57C}" emma:medium="tactile" emma:mode="ink">
          <msink:context xmlns:msink="http://schemas.microsoft.com/ink/2010/main" type="inkDrawing"/>
        </emma:interpretation>
      </emma:emma>
    </inkml:annotationXML>
    <inkml:trace contextRef="#ctx0" brushRef="#br0">15 28 1,'-18'16'76,"18"-16"0,0 0-2,0 0-50,0 0-4,22 0-2,-22 0-11,30-6-14,-11-2-12,1 0-25,6 6-30,-26 2-3,44-20 3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7.56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A420F5-D32A-4B49-A2DD-980FBA72A55D}" emma:medium="tactile" emma:mode="ink">
          <msink:context xmlns:msink="http://schemas.microsoft.com/ink/2010/main" type="inkDrawing"/>
        </emma:interpretation>
      </emma:emma>
    </inkml:annotationXML>
    <inkml:trace contextRef="#ctx0" brushRef="#br0">268 0 1,'-34'20'54,"16"-2"22,-8-10 5,5 6-52,3 3-1,-2-5 1,6 6-9,14-18-8,-26 24-2,26-24-2,-13 22-1,13-22-4,-10 17 1,10-17-1,0 0-2,12 24 1,-12-24-1,21 14 0,-21-14-2,32 14 4,-12-6-4,0 0 2,-1 0 1,-19-8 3,32 23-2,-32-23 8,24 24-2,-24-24 6,14 30-2,-14-30 4,0 32-3,0-32 4,-12 29 0,12-29-2,-28 30-2,6-18 0,2 2-2,-5-5-1,5 1-1,-6-4-4,4-2 1,1-2-3,3-4-3,18 2-2,-28-12-5,28 12-5,-16-27-10,16 27-11,-4-48-20,12 22-39,-4-9-18,4-7-3,0-1 3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8.29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08DB05-4ED3-4CA7-ABAD-C49504762B33}" emma:medium="tactile" emma:mode="ink">
          <msink:context xmlns:msink="http://schemas.microsoft.com/ink/2010/main" type="inkDrawing"/>
        </emma:interpretation>
      </emma:emma>
    </inkml:annotationXML>
    <inkml:trace contextRef="#ctx0" brushRef="#br0">46 0 48,'20'43'85,"-24"-17"2,8 6-37,-2 9-11,-2 1-2,6 7-10,-6-1-8,6 5-2,-4-4-3,1 3-1,-5-3 1,1 5-1,-5-7 0,0 3 1,-6-3 3,2 1-6,-4-7 3,4 3-5,-2-9 2,6-1-8,2-4 4,2-4-7,2-5 1,0-21 0,10 30-1,-10-30-1,12 20 0,-12-20 0,0 0-1,0 0 0,18-2 0,-18 2-1,6-22 0,-6 4-2,4-2 1,-4-3 3,4 1-5,-4-4 3,6 0-9,-2-1 7,2 5-8,0-2 8,3 2-7,-1 5 1,4-1 1,-12 18 2,22-20 5,-22 20 1,20-8 3,-20 8 1,0 0 3,20 24 2,-20-24 7,8 37-4,-8-11 5,3 4-7,-5-4 4,2 5-6,-1-3 4,1 2-6,-2-7-1,2 3-4,-2-6 2,2-2 0,0-18-2,2 29-3,-2-29-5,0 0-9,9 26-15,-9-26-28,0 0-44,24-16-1,-24 16-2,32-27 7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8.75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7CC79A-A4C2-4F1A-BA0B-6E62D8316036}" emma:medium="tactile" emma:mode="ink">
          <msink:context xmlns:msink="http://schemas.microsoft.com/ink/2010/main" type="inkDrawing"/>
        </emma:interpretation>
      </emma:emma>
    </inkml:annotationXML>
    <inkml:trace contextRef="#ctx0" brushRef="#br0">75 0 1,'-2'29'78,"2"-29"9,-14 40-1,8-10-50,-6-3 3,6 9-6,-6-8-13,4 5-5,-2-5-1,10 0-5,-4-6-1,4-5-2,0-17-1,12 28-4,-12-28-1,26 12-2,-26-12 1,32-4-2,-15-6 1,-17 10 1,34-30-1,-18 11 0,-2-7 0,-4-4 5,2 1-2,-6-5 3,-3 2-5,-3 3 8,-5 3-8,-3 6 8,8 20-2,-28-14-3,6 18-1,2 6-6,1 10-5,-5 0-18,12 5-23,-2 1-45,2-8-4,12 2 2,0-20 36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9.1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106E2B-3E31-4448-B710-0D893CF051A8}" emma:medium="tactile" emma:mode="ink">
          <msink:context xmlns:msink="http://schemas.microsoft.com/ink/2010/main" type="inkDrawing"/>
        </emma:interpretation>
      </emma:emma>
    </inkml:annotationXML>
    <inkml:trace contextRef="#ctx0" brushRef="#br0">19 75 2,'-6'22'82,"4"4"4,2-26-4,-12 32-54,12-15-1,0-17 2,0 22-12,0-22-3,0 0-3,0 0-1,0 0-4,22-14 0,-22 14-2,20-31-2,-6 11-1,0 2-3,-1 0 2,-13 18-1,28-30 0,-28 30-2,30-23-2,-10 17-7,-20 6-11,39-16-35,-17 14-30,-22 2-6,32-16 1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9.53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FF1566-11BB-4AE0-B5D7-7666F6AE9C7A}" emma:medium="tactile" emma:mode="ink">
          <msink:context xmlns:msink="http://schemas.microsoft.com/ink/2010/main" type="inkDrawing"/>
        </emma:interpretation>
      </emma:emma>
    </inkml:annotationXML>
    <inkml:trace contextRef="#ctx0" brushRef="#br0">34 0 32,'0'39'91,"-11"-3"-2,7 13 2,0 1-65,-4-1 3,8 7 2,-4-3-6,2 6-7,0-3 0,6 5-6,-4-7 3,4 1-9,0-3 2,2-5-9,-2-3-4,5-9-8,-3 1-8,-2-16-13,6 3-31,-10-23-34,0 0-4,0 0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2.3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D9FB973-2380-4D92-B5C0-8B483979AA1A}" emma:medium="tactile" emma:mode="ink">
          <msink:context xmlns:msink="http://schemas.microsoft.com/ink/2010/main" type="inkDrawing" rotatedBoundingBox="16731,10783 19418,8855 19488,8953 16802,10881" semanticType="callout" shapeName="Other">
            <msink:sourceLink direction="with" ref="{D39CAB8B-7899-4BAE-85B9-DC79053292F9}"/>
            <msink:sourceLink direction="with" ref="{7DA66789-84F9-4517-BCC7-D3CF312D6842}"/>
          </msink:context>
        </emma:interpretation>
      </emma:emma>
    </inkml:annotationXML>
    <inkml:trace contextRef="#ctx0" brushRef="#br0">-5 2008 1,'-20'-36'47,"20"36"19,18-45-9,2 13-36,16-2 4,9-9 4,19-4 2,6-12-7,16-6 0,2-5-1,13-5 0,3-6-1,7 4-3,4-4-3,5 6-4,-5-4-2,2 7-2,1-5-5,-3 3 1,2-3-4,1 0 2,-8-2-2,-1-2 2,-1 2-3,-6 4 1,-1 3 2,-8 4-1,-9 5 0,-12 7 0,-11 8-4,-14 10-2,-11 8-7,-13 6-12,-23 24-21,25-19-41,-25 19-4,0 0-3,0 0 0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09.83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91DD85-8FC6-4B9C-8713-BEF177410EBF}" emma:medium="tactile" emma:mode="ink">
          <msink:context xmlns:msink="http://schemas.microsoft.com/ink/2010/main" type="inkDrawing"/>
        </emma:interpretation>
      </emma:emma>
    </inkml:annotationXML>
    <inkml:trace contextRef="#ctx0" brushRef="#br0">-4 196 120,'0'0'107,"-9"22"0,9-22-1,19-2-85,9 4-1,2-12-5,15 0-6,-1-2-13,3-2-2,-1-2-11,1-5-6,1 3-18,-7-8-23,3 0-35,-3 7-6,-5-7 5,0 6 55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10.33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523BEA-6070-4FD8-9778-832A745FE899}" emma:medium="tactile" emma:mode="ink">
          <msink:context xmlns:msink="http://schemas.microsoft.com/ink/2010/main" type="inkDrawing"/>
        </emma:interpretation>
      </emma:emma>
    </inkml:annotationXML>
    <inkml:trace contextRef="#ctx0" brushRef="#br0">74 137 1,'0'0'23,"0"0"41,26 10-2,-26-10-55,24-12-10,-6 2 0,-1-4-9,-17 14-3,32-31-1,-22 13 1,2 0 4,-12 18 6,4-28 9,-4 28 9,-10-18 8,10 18 6,-28 2 8,28-2 1,-39 26 5,23-2-2,-12-4 1,10 9-8,-7-3-4,11 4-7,-6-2-4,10-1-4,2-3-6,6-2-3,4 1-6,2-5-3,6 2-7,-10-20-7,24 26-22,-24-26-38,31 2-20,-9 0 1,-2-20-1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10.7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E9344D-2653-4D03-9865-93BE79779864}" emma:medium="tactile" emma:mode="ink">
          <msink:context xmlns:msink="http://schemas.microsoft.com/ink/2010/main" type="inkDrawing"/>
        </emma:interpretation>
      </emma:emma>
    </inkml:annotationXML>
    <inkml:trace contextRef="#ctx0" brushRef="#br0">209 0 53,'0'0'92,"-28"14"-1,28-14-3,-19 23-77,19-23-2,-12 18-6,12-18-15,0 0-1,6 24-2,-6-24 1,0 0 0,21 18 5,-21-18 5,18 14 5,-18-14 3,14 19 2,-14-19 4,6 28 1,-6-28 5,-2 36 2,2-36 5,-14 37 0,14-37 2,-23 38 1,23-38-2,-28 28 0,8-24-3,20-4-3,-32 9-6,15-7-5,-1-5-5,18 3-8,-30-16-11,14-4-18,16 20-32,-14-32-41,12 8-3,2 1 2,2-5 26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11.15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3DCBD5-EEC0-438B-BA11-1445C8042A5B}" emma:medium="tactile" emma:mode="ink">
          <msink:context xmlns:msink="http://schemas.microsoft.com/ink/2010/main" type="inkDrawing"/>
        </emma:interpretation>
      </emma:emma>
    </inkml:annotationXML>
    <inkml:trace contextRef="#ctx0" brushRef="#br0">89 0 43,'6'37'96,"-8"3"2,0 13 1,-4 6-62,-4 1-2,6 11 1,-5-4-8,1 9-10,-8-5 1,10 2-7,-6-6 1,6 3-7,-2-7 0,6-2-3,-2-7 0,4-7-1,2-3-4,0-11-1,4-1-7,-6-12-5,8-2-12,-8-18-12,0 0-22,0 0-36,0 0-11,8-30 0,-12 2 25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8:11.4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211E1E-B9AF-4A24-B318-8D0A5B57EB47}" emma:medium="tactile" emma:mode="ink">
          <msink:context xmlns:msink="http://schemas.microsoft.com/ink/2010/main" type="inkDrawing"/>
        </emma:interpretation>
      </emma:emma>
    </inkml:annotationXML>
    <inkml:trace contextRef="#ctx0" brushRef="#br0">0 51 106,'0'0'108,"0"0"1,25 14-4,1-8-76,4-12-6,15 8 5,-1-8-18,9 2-7,5 0-14,-7-6-11,10 8-35,-7-6-52,-3-1 2,-1-1-6,-13-4 12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4.6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25D0B75-F34F-4C16-AD0D-D0D02499CCA3}" emma:medium="tactile" emma:mode="ink">
          <msink:context xmlns:msink="http://schemas.microsoft.com/ink/2010/main" type="inkDrawing" rotatedBoundingBox="2301,13150 5233,11633 5336,11832 2405,13350" semanticType="callout" shapeName="Other">
            <msink:sourceLink direction="with" ref="{BE3E1AD9-2BE9-4951-A36A-1E2AA631FE21}"/>
          </msink:context>
        </emma:interpretation>
      </emma:emma>
    </inkml:annotationXML>
    <inkml:trace contextRef="#ctx0" brushRef="#br0">0 1608 68,'0'0'40,"11"-23"3,-11 23-1,0 0 3,23-32-11,-23 32 2,27-33-9,-4 12-3,4-10-8,16-3 0,8-7-2,17-6-1,7-10 2,13-4-3,0-7 4,9 5-5,0-5 2,5 5-3,-10 0-2,3 4-3,-4 3 0,3 6 0,-1 3-1,6-1 1,-2 1-1,5-1 0,4 3-1,3 2 1,-1 5-4,0 2 3,-4 6-6,-9 1 5,-7 9-4,-9 2 2,-11 2 0,-11 0-2,-10-4 2,-9-3-1,-2-2-1,-4-2-1,-5 0-2,-4-2-1,-1 2-2,-1 0-1,4 9-7,-10-5-9,15 16-17,-30 7-34,38-16-27,-15 23-2,-23-7 2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5.6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552CB83-CADE-4474-9ED4-0BB9ADF4C203}" emma:medium="tactile" emma:mode="ink">
          <msink:context xmlns:msink="http://schemas.microsoft.com/ink/2010/main" type="inkDrawing" rotatedBoundingBox="2377,11809 5784,13279 5708,13455 2301,11985" semanticType="callout" shapeName="Other">
            <msink:sourceLink direction="with" ref="{BE3E1AD9-2BE9-4951-A36A-1E2AA631FE21}"/>
            <msink:sourceLink direction="with" ref="{027D9C66-7D1D-49AA-9DF5-E37733265FC5}"/>
          </msink:context>
        </emma:interpretation>
      </emma:emma>
    </inkml:annotationXML>
    <inkml:trace contextRef="#ctx0" brushRef="#br0">0-2 1,'0'0'72,"0"0"11,0 0-23,0 0-11,0 0 1,23-11-6,-3 18-10,-20-7-8,43 16-4,-14-3-4,12 8-5,4 6 1,5 4-7,11 3 1,6 7-3,6-5 3,8 5-3,3-5 3,4 2 0,2-4-2,7 4 1,-9-1-1,2 1-2,-1 5-2,-6 2 0,1 2-2,1 3-1,1 0 1,0-5-1,7 0 1,-1-4 0,1-1 1,2-3-1,-3-4-1,-1 1 1,-12 0-1,-7 0 2,-7 0-3,-6 0 3,-5 0-3,-2-3 3,-4-1-1,1-3 1,6-5-3,-1-4-2,9-4-2,3-7-1,1 2-2,-1-9-4,2 2-1,-7-4-4,2 6-2,-9-1-3,-4 6-2,-12 0-4,0 11-5,-17-4-6,-3 11-9,-11-5-13,-7-22-28,0 46 6,0-46 55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9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D6FB2A6-D36E-4372-B1E6-BBBD9A8CD784}" emma:medium="tactile" emma:mode="ink">
          <msink:context xmlns:msink="http://schemas.microsoft.com/ink/2010/main" type="inkDrawing" rotatedBoundingBox="2102,11358 5556,9979 5840,10689 2386,12069" semanticType="callout" shapeName="Other">
            <msink:sourceLink direction="from" ref="{BE3E1AD9-2BE9-4951-A36A-1E2AA631FE21}"/>
            <msink:sourceLink direction="to" ref="{027D9C66-7D1D-49AA-9DF5-E37733265FC5}"/>
          </msink:context>
        </emma:interpretation>
      </emma:emma>
    </inkml:annotationXML>
    <inkml:trace contextRef="#ctx0" brushRef="#br0">63 1456 1,'0'0'36,"-38"-9"43,38 9 5,-25-9-48,25 9 5,5-20 3,-5 20 2,33-23-7,-5 5-6,14 5-2,8-10-6,18 3-5,15-16-6,17-3-3,17-15-7,14-7-1,16-11-1,13-7-4,10-9 3,1-3-6,1 3 3,-5 0-3,-4 2 3,-7 5-3,-10 2 2,-8 7-1,-9 6 1,-7 3 3,-7 11 1,-4 9-1,-7 9 1,-7 7 0,-7 11 0,-4 10 2,-14 6-3,-6 4 0,-17 3-4,-10 0-1,-12 6-8,-27-13-8,9 23-8,-30-21-13,1 12-19,-18-12-28,-3-4-18,3 6 1,-7-15 58</inkml:trace>
    <inkml:trace contextRef="#ctx0" brushRef="#br0" timeOffset="565.9516">3180-215 1,'-23'-2'63,"23"2"29,-22 4 0,22-4-48,-12 23-13,12-23-9,14 41-11,6-17-11,10 1-6,8 7-5,3-7 0,6 2-1,-2-2 0,-2-3 1,-7 3 5,-11 0 6,-11 7 4,-14-3 8,-7 9 4,-18 1 2,-2 10 2,-16-3 4,2 6-3,-6-7-1,0 4-4,-1-3-2,3-6-2,7-6-7,-1-7-10,19 3-26,-5-12-41,25-18-34,0 0 4,-20 0-8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7.8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C789E24-F315-4319-A178-9E32DBDA06A1}" emma:medium="tactile" emma:mode="ink">
          <msink:context xmlns:msink="http://schemas.microsoft.com/ink/2010/main" type="inkDrawing" rotatedBoundingBox="2780,10045 5693,13421 5243,13809 2331,10433" semanticType="callout" shapeName="Other">
            <msink:sourceLink direction="with" ref="{027D9C66-7D1D-49AA-9DF5-E37733265FC5}"/>
          </msink:context>
        </emma:interpretation>
      </emma:emma>
    </inkml:annotationXML>
    <inkml:trace contextRef="#ctx0" brushRef="#br0">38 0 97,'-18'34'44,"6"-10"3,1 6 0,4 11-5,0 1-7,16 13-5,7-10-4,20 9-1,10-13-6,15 6 0,4-9-3,14 3 3,-2-5-2,2 7-2,-5 7-2,3 9 0,-14 2-3,1 15-1,-10 8-3,5 13-1,-1 7-6,8 11 4,-1 0-3,8 3 2,10 4 0,3-3-3,2-1 1,0-8 0,-7-10 2,-4-10-3,-9-4 3,-9-9-3,-14-10 0,-2-6 5,-3-2-2,3-2 0,0 1-2,5-3 3,4-1-4,2 0 3,4 0-2,3 0-2,-4-6 1,-1-1-1,-1-2 0,-6-2 0,-1 0 0,-5 0-3,0-5 3,-7 1-3,2-3 0,-4-4-2,4 4-3,-6-7-9,6-2-8,-8-6-12,4 1-30,-5-4-39,-9-11-2,-20-7 2</inkml:trace>
    <inkml:trace contextRef="#ctx0" brushRef="#br0" timeOffset="602.3818">2829 2965 1,'-9'20'44,"-14"-8"28,21 10-4,-5 1-61,10 4-3,6-2 4,0 0 0,4-1-4,1 1 3,2-2 0,-5 2 2,2 4-1,-4-9 2,-2 5-1,-7-25 1,7 43 2,-7-43 0,-9 43 1,9-43 4,-25 32 2,5-19 1,-1 1 1,-6-7-2,-2-1-1,-5-8-5,0 0-3,-4-7-4,-3-5-5,-6-4-5,-5-4-10,0 1-16,-5-15-36,-1-2-32,8 4-3,-6-16 0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3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9D8145F-83BF-4E9A-AAF9-7CD40E4F3BAD}" emma:medium="tactile" emma:mode="ink">
          <msink:context xmlns:msink="http://schemas.microsoft.com/ink/2010/main" type="inkDrawing" rotatedBoundingBox="3357,6938 5718,13663 4549,14074 2188,7348" semanticType="callout" shapeName="Other">
            <msink:sourceLink direction="to" ref="{027D9C66-7D1D-49AA-9DF5-E37733265FC5}"/>
            <msink:sourceLink direction="from" ref="{027D9C66-7D1D-49AA-9DF5-E37733265FC5}"/>
          </msink:context>
        </emma:interpretation>
      </emma:emma>
    </inkml:annotationXML>
    <inkml:trace contextRef="#ctx0" brushRef="#br0">-1 28 1,'0'0'42,"0"-31"45,0 31 2,0 0-47,0 0-4,23 20 1,-28 5-7,8 11-7,-8 5-8,5 11-1,-2 4-4,6 5 0,1 2-2,8 5 0,3-5 1,9 5-2,0 0 1,9 0 1,4 4-1,7 5 4,1-5 0,6 7-2,-1 0-3,4 7 1,-1 0-3,2 4 2,-6-2-3,2 5-3,-5 1-2,3 4 3,-5 1-3,0 3 4,-2 6 0,-4 12-5,-3-1 5,0 10-5,-2 7 4,0 1-2,-3 1 1,-4 2-2,5-11-1,-3-7 5,1-5-2,-3-6 4,2-9-3,-2-3 5,-2-2-2,2 7 1,-4 7-2,2 11 1,-5-1-4,0 6 2,-4 8-1,2-1-4,-6-6 3,1 1 0,3-14 1,2-4-2,5-9 2,4-5-3,4-11 1,5-3 2,5-2-4,2-4 2,0 0-2,-2 0 3,-1 4-3,-1 0 0,-8 1 1,1-1-1,-3-2 1,0-2-2,-1-3-1,3-6-1,3-7 2,0-7-1,4-4-2,-4-7 1,2-5-2,-6-8 0,-1-6-3,-9-3 0,-20-21-4,30 29-2,-30-29-6,0 0-9,31 25-15,-31-25-22,25-9-50,-25 9-9,30-14 1,-30 14 2</inkml:trace>
    <inkml:trace contextRef="#ctx0" brushRef="#br0" timeOffset="757.6563">2034 6609 93,'0'0'98,"32"-2"-3,-32 2-35,27 11-43,2 1-3,7-10 1,10 2-6,1-1-6,5-8-5,-5-4 0,1-7 0,-8-4 1,-6-5-1,-7-4 1,-6-5 0,-8-5 0,-6 1 2,-5-3-1,-4-1-1,-2-1-1,-3-7-7,-2 5-10,-5-9-23,3-7-30,6 4-22,-10-24 3,12-3 29</inkml:trace>
    <inkml:trace contextRef="#ctx0" brushRef="#br0" timeOffset="-7214.7788">2901 5733 1,'23'14'50,"0"1"23,-23-15-36,29 23-7,-9-9 1,-20-14-6,34 27-10,-34-27-4,23 27-4,-23-27-1,20 27-3,-20-27 1,20 27-2,-20-27-1,18 29-1,-18-29-1,12 34 1,-15-11-1,-6-3 3,-6 0 3,-10 1 4,-5-3 2,-6 2 5,-4-4 2,1 7 0,-4-14 2,5 9-3,0-9-4,6 6-3,5-6-2,27-9-7,-30 21-7,30-21-12,0 0-23,0 0-43,39-7-17,-5 3 0,-12-15 11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5.6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F5ECFF3-DA16-442A-A952-802FB1EB8EFF}" emma:medium="tactile" emma:mode="ink">
          <msink:context xmlns:msink="http://schemas.microsoft.com/ink/2010/main" type="inkDrawing" rotatedBoundingBox="2377,11809 5784,13279 5708,13455 2301,11985" semanticType="callout" shapeName="Other">
            <msink:sourceLink direction="with" ref="{4DADFA3B-A305-40BB-AB96-5E5D13F34F61}"/>
          </msink:context>
        </emma:interpretation>
      </emma:emma>
    </inkml:annotationXML>
    <inkml:trace contextRef="#ctx0" brushRef="#br0">0-2 1,'0'0'72,"0"0"11,0 0-23,0 0-11,0 0 1,23-11-6,-3 18-10,-20-7-8,43 16-4,-14-3-4,12 8-5,4 6 1,5 4-7,11 3 1,6 7-3,6-5 3,8 5-3,3-5 3,4 2 0,2-4-2,7 4 1,-9-1-1,2 1-2,-1 5-2,-6 2 0,1 2-2,1 3-1,1 0 1,0-5-1,7 0 1,-1-4 0,1-1 1,2-3-1,-3-4-1,-1 1 1,-12 0-1,-7 0 2,-7 0-3,-6 0 3,-5 0-3,-2-3 3,-4-1-1,1-3 1,6-5-3,-1-4-2,9-4-2,3-7-1,1 2-2,-1-9-4,2 2-1,-7-4-4,2 6-2,-9-1-3,-4 6-2,-12 0-4,0 11-5,-17-4-6,-3 11-9,-11-5-13,-7-22-28,0 46 6,0-46 55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4.4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D95742D-E12E-4C6C-AB1D-E6188D8ECF11}" emma:medium="tactile" emma:mode="ink">
          <msink:context xmlns:msink="http://schemas.microsoft.com/ink/2010/main" type="inkDrawing" rotatedBoundingBox="16841,7004 19350,8505 18945,9183 16435,7682" semanticType="callout" shapeName="Other">
            <msink:sourceLink direction="from" ref="{A4326C57-4570-4B02-82F2-F33E6CF3BF98}"/>
            <msink:sourceLink direction="to" ref="{D39CAB8B-7899-4BAE-85B9-DC79053292F9}"/>
          </msink:context>
        </emma:interpretation>
      </emma:emma>
    </inkml:annotationXML>
    <inkml:trace contextRef="#ctx0" brushRef="#br0">0 0 13,'16'21'80,"-16"-21"0,34 13-1,-11 3-53,-5 4 1,13 12 2,-8-5 0,13 9-2,-4 0-6,13 5 0,-2-5-1,15 5-3,6-7 0,15 2-1,2-2-2,14 4-1,2 0-5,9 7-1,3 7-4,1 0 0,-6 5-1,-2 2 2,-5-3-2,-7 0 1,-6-6 0,-3 0 1,-6-5 3,-8 0-1,-1-4 1,-5-1-2,-7-1 1,0-1-2,-6-4 1,-8 2-2,-8-6-2,-3-3 1,-6 0-2,-3-2 1,-20-25 1,27 36 0,-27-36-1,0 0 2,27 16-2,-27-16 1,21-14-1,-21 14-2,20-29-1,-13 8-4,-7 21-6,4-40-8,-4 40-11,-16-36-15,16 36-22,-36-23-38,9 14-1,-7-2 3,-6 2-1</inkml:trace>
    <inkml:trace contextRef="#ctx0" brushRef="#br0" timeOffset="491.6505">2189 1066 1,'0'0'57,"-14"27"9,14-27 0,0 0-47,21 23-3,-1-12 5,11 7-1,-1-2-3,8 9 0,1-3-4,4 10 1,-7-5-6,4 5 4,-13-1-3,-2-1 3,-11 1-3,-10-1 2,-10-3 1,-6 0 2,-15-4 1,-4-1 1,-12-2-1,-3 1 1,-15-8-2,3 8-1,-17-8-1,1 5-2,-5-2-2,2 0-2,2 0-5,12-3-9,16 3-14,8-7-24,39-9-54,0 0 0,48 11-7,10-13-2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5.4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EAC91F8-D0B0-4F13-8BBE-E59D58C90F44}" emma:medium="tactile" emma:mode="ink">
          <msink:context xmlns:msink="http://schemas.microsoft.com/ink/2010/main" type="inkDrawing"/>
        </emma:interpretation>
      </emma:emma>
    </inkml:annotationXML>
    <inkml:trace contextRef="#ctx0" brushRef="#br0">0 1313 33,'0'0'34,"0"0"4,36-21 3,-16 12-5,5-9-2,4 5-2,5-8-1,7 8-5,6-10-3,12 5-6,11-9-4,14 2-4,13-6-3,18-1-3,14-6-2,15-3 1,12-4-5,7 0 3,4-3-2,-5-2 0,3 3 1,-13-3-2,-6 5 2,-10-2-2,-10 2 6,-1 2-4,-4 0 5,4 0-1,-6 4 1,6 1-1,-8 6 0,-4 1-1,-7 6-1,-7 2 0,-10 5-1,-13 2 1,-8 1-1,-7 3 2,-5-3-2,-6 1 1,-5-4 0,-2 4 0,-7-1 1,-4 1-2,2-2 1,-7 0-2,0 1 3,-2-1-3,-5 5 0,-20 11-6,34-19-8,-34 19-12,0 0-22,0 0-40,0 0-6,0 0 1,0 0 76</inkml:trace>
    <inkml:trace contextRef="#ctx0" brushRef="#br0" timeOffset="652.3048">3722-74 16,'0'0'43,"20"2"-3,-20-2-5,29 14-10,-29-14-3,43 20-7,-13-9-4,1-2-4,1 0-5,2 0 0,-5-2-2,0-2 6,-29-5-1,30 22 6,-28 1 1,-13 0 4,-7 8 2,-14 5-2,-2 14 3,-11 0-5,4 4 0,-6-2-5,4-3 0,7-6-5,2 0 1,7-11-3,2-5-1,11-4-4,14-23-9,-13 29-18,13-29-50,0 0-12,22 9-6,-22-9 35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7.6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B51D656-FA1C-4D61-AD2E-078539956F0F}" emma:medium="tactile" emma:mode="ink">
          <msink:context xmlns:msink="http://schemas.microsoft.com/ink/2010/main" type="inkDrawing"/>
        </emma:interpretation>
      </emma:emma>
    </inkml:annotationXML>
    <inkml:trace contextRef="#ctx0" brushRef="#br0">0 0 89,'0'0'41,"0"0"5,0 0-1,28 27-6,-22-2-4,10 11-7,-5 0-4,14 12-4,0-3-5,14 4-2,6-1-2,13 2-1,8-8-1,13 1-2,14 0-2,6-2-2,12 0-1,4 2 0,4-3-3,1 3 4,2 0-4,-2 2 3,-7 3-2,-7-3 3,-7 0-2,-6 0 0,-7-2 1,-7-2-3,-9-5 3,2-2-2,-4-5 1,2-2-2,-3-2 1,3-2 1,-2-1-1,0-2 2,-3-1-1,-4-1 0,-6 0-1,-3-5 2,-9 3-1,-7-5 1,-2 1 0,-10-3 0,-3-3-1,-21-6 1,34 16-1,-34-16 0,24 18 0,-24-18-3,23 18 1,-23-18-2,29 23-1,-29-23 0,23 11 0,-23-11 0,0 0-3,0 0-1,0 0-8,0 0-8,-23 9-28,3 0-48,-7-9-3,7 9 0,-8-11 64</inkml:trace>
    <inkml:trace contextRef="#ctx0" brushRef="#br0" timeOffset="497.1009">2844 1296 1,'0'0'0,"0"0"39,-9 21 19,9-21-46,20 36-6,3-14 1,6 1 0,3 2-2,2-3-3,-3 1-2,1-3 8,-14 1 3,-2 1 7,-16-22 4,-16 43 6,-20-23 5,-5 10 2,-20-5 1,-2 8-4,-14-5-6,-2 5-5,-5-5-6,8 3-8,3-4-13,6-4-19,12 2-46,10 2-30,2-14-1,14 10-3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8.7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DE27D6A-1FB1-4A97-955E-45A00137CDAD}" emma:medium="tactile" emma:mode="ink">
          <msink:context xmlns:msink="http://schemas.microsoft.com/ink/2010/main" type="inkDrawing"/>
        </emma:interpretation>
      </emma:emma>
    </inkml:annotationXML>
    <inkml:trace contextRef="#ctx0" brushRef="#br0">-3 874 1,'0'-36'57,"23"30"21,-5-17-2,20 5-56,17 0 0,8-5-3,18 1-2,9-3-9,14 0-2,9-7-1,12 3 1,10-5-5,10 0 1,10-2 0,3-7 4,7 3-3,2-6 0,1-1-5,-6 0 4,-6 1-1,-11 1 1,-10 5-2,-6 3-1,-16 1 1,-9 7-1,-14 6 1,-13 5-2,-12 7 0,-15 2 1,-16 7-2,-34 2-3,22 4-9,-22-4-8,-27 11-23,7 5-30,-16-16 1,11 12 58</inkml:trace>
    <inkml:trace contextRef="#ctx0" brushRef="#br0" timeOffset="432.3917">2904-350 1,'25'30'0,"-5"-21"8,25 9 34,0-5-30,10 5-4,3-4 0,1 0-4,-7-1-3,-7-2-2,-9 3 6,-15 2 11,-12 6 3,-18 8 6,-18 10 2,-16 3 3,-5 11 0,-8 10 1,2 8-10,-3-4-10,10-1-10,8-3-15,14-8-34,5-15-36,20 4-4,0-45 24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6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1CF489C-3622-4AD0-8B3A-BE242C416675}" emma:medium="tactile" emma:mode="ink">
          <msink:context xmlns:msink="http://schemas.microsoft.com/ink/2010/main" type="inkDrawing" rotatedBoundingBox="10796,6974 13150,13077 13014,13129 10660,7026" semanticType="callout" shapeName="Other"/>
        </emma:interpretation>
      </emma:emma>
    </inkml:annotationXML>
    <inkml:trace contextRef="#ctx0" brushRef="#br0">61-5 24,'-21'-5'33,"21"5"-3,0 0 1,0 0-4,0 0 2,0 0-1,0 0 0,0 0-4,-20 3 0,20-3-3,-9 22 1,9-22-4,-9 34 3,9-34-6,-7 34 2,7-34-4,-4 29 2,4-29 1,4 28-3,-4-28 1,9 29-6,-9-29 4,11 34-4,-4-14 5,0 9-5,0-6-2,2 11 1,-2-5-2,-1 3 1,3 0-2,3 1 1,-1 1-1,3 0 0,-1-4-1,3-1 0,2 0 1,0 3 0,2-1 0,1 8 0,-1-3 0,0 5 0,-2 6-1,3 3 1,-1 2-1,0 2 0,-2 5-2,0-3 1,5 3 0,-3-1 1,3 1-2,2 2 1,-3 5 0,1-1 0,0-2 0,-1 5-1,1-5-1,-1 1 1,3-1 1,0-4-1,2-3 0,2 1 1,1-1-2,1 3 2,3-1-3,-2 3 4,2 0-4,-3 3 3,-1 1-1,-3 1-3,0-3 2,-2-2-3,0-2 3,-3-1-2,1-1 2,-1-1-3,1-4 3,0 2 0,-1-2 0,3 0 2,-2 2-3,1 1 2,1-3-1,0 2 1,-2-5-2,2 3 2,-3-2-2,1 4 2,-1 0-1,1 1 1,-1 3-2,3 1 0,-4 7 0,-1-3 0,-2-2 1,2-7-2,-4 2 2,5-1-1,-6-3 2,1 0 0,2-3 0,0 1 0,3 4-1,-3-2 2,0 4-2,-2 1 1,-1 2-1,1-3 2,-2-2-2,-1-2 1,1 2-1,-1-2 1,1 0-1,-1 0 1,3 5 0,-2-1-5,2-2 5,-3 1-4,1-3 4,2 0-4,-3-7 3,-2 0-2,3-9 2,-3 0 2,5-2-2,-2 0 1,1 4 0,1-2 1,5 1-2,-1 1 1,0-2-1,3-2 2,-5 0-2,0 0 1,-2-5-1,-5 3 0,0-5 1,-4 4 0,0 1-1,0 4 1,-3 0-1,3 0 1,2 1-1,-2-4 1,4-1-1,-4-5-1,2-4-1,-9-23 0,13 22-2,-13-22-4,0 0-2,0 0-5,0 0-6,3-34-9,-3 34-6,4-22-9,-4 22-9,0 0-28,27-27-24,-27 27 1,14-30 4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9.9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5C24F54-B992-471E-9F8E-A045CD09B63A}" emma:medium="tactile" emma:mode="ink">
          <msink:context xmlns:msink="http://schemas.microsoft.com/ink/2010/main" type="inkDrawing" rotatedBoundingBox="10420,8779 13259,11468 13055,11684 10216,8994" semanticType="callout" shapeName="Other">
            <msink:sourceLink direction="with" ref="{C764C5E9-AA4F-4C4B-AB17-CA9AA86E260E}"/>
          </msink:context>
        </emma:interpretation>
      </emma:emma>
    </inkml:annotationXML>
    <inkml:trace contextRef="#ctx0" brushRef="#br0">21 16 1,'0'0'74,"-23"-18"8,23 18 0,0 0-45,21 20 3,8 5-6,3 2-3,13 12-2,0 1-5,14 10-1,-7 0-4,9 8 2,-5 1-6,7 7-4,1 4 3,6 11-5,0 0 2,6 7-4,3 3 4,5 6-5,4 0 4,7 4 1,-7-6-5,2-2 2,-6-7-1,-3 2 0,-6-7-3,-5-4 3,-12-9-6,-3-5 2,-6-2-3,1-2 2,0-7-1,-1-5-1,-1-2 1,-3-2-1,0-5 2,0-1 0,-4-8 1,-3 0-1,-4-4 0,2-2 0,0-3 0,1 3 0,1-3-1,3 0 0,2 1-1,-1-3 1,4 2-2,-3 0 3,-3-2-3,-1 0 3,-6 1-2,-1-4 1,-3-1-1,-4-1 0,-4 1 1,-1-5-1,-20-9 0,34 14 0,-34-14 0,27 6-2,-27-6-1,20 3-4,-20-3-4,0 0-5,32 11-8,-32-11-11,0 0-12,0 0-15,29 2-22,-29-2-31,0 0 0,-16-27 5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0.3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764C5E9-AA4F-4C4B-AB17-CA9AA86E260E}" emma:medium="tactile" emma:mode="ink">
          <msink:context xmlns:msink="http://schemas.microsoft.com/ink/2010/main" type="inkDrawing" rotatedBoundingBox="13197,10449 13324,11597 12811,11653 12684,10506" semanticType="verticalRange" shapeName="Other">
            <msink:sourceLink direction="with" ref="{98A57FA5-A03C-4361-8010-1C07E7601A80}"/>
            <msink:destinationLink direction="with" ref="{35C24F54-B992-471E-9F8E-A045CD09B63A}"/>
          </msink:context>
        </emma:interpretation>
      </emma:emma>
    </inkml:annotationXML>
    <inkml:trace contextRef="#ctx0" brushRef="#br0">0 763 26,'7'34'93,"-2"-4"0,11 10 2,-1 5-61,8-2-4,18 0 2,-1-11-9,12 4-1,-4-11-5,6-3-2,-7-8-1,1-5-3,-10-11-2,-2-7 0,-9-18-3,-4-7-1,-12-14-1,-6-8-1,-8-12-3,-6-7 1,-11-8 0,-5-3 1,-9-2-1,-4 2 0,0 5-1,-5 9-6,6 6-6,-1 1-13,16 17-17,-3 3-38,13 7-26,10 8-6,-2 1 2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3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093AA16-2902-4BA5-83E3-CD684CD30676}" emma:medium="tactile" emma:mode="ink">
          <msink:context xmlns:msink="http://schemas.microsoft.com/ink/2010/main" type="inkDrawing" rotatedBoundingBox="12826,9824 12943,8643 13460,8694 13343,9875" semanticType="verticalRange" shapeName="Other">
            <msink:sourceLink direction="with" ref="{B9F123A5-E64E-4A48-9FC8-3A8030E76257}"/>
            <msink:destinationLink direction="with" ref="{FE5DF514-7D5F-465A-BCC3-0A9CCF4F711F}"/>
          </msink:context>
        </emma:interpretation>
      </emma:emma>
    </inkml:annotationXML>
    <inkml:trace contextRef="#ctx0" brushRef="#br0">-2 115 63,'0'0'87,"7"-25"1,-7 25-4,36-32-74,11 21 4,5-7-4,12 4-1,-1 3-5,2 9-1,-4 9-3,-11 15 3,-14 17-3,-13 15 2,-17 16 2,-10 13 2,-14 10 0,-7 9 1,-13 1 1,-8 6-4,-1-12 1,-3-7-13,5-6-20,-7-12-48,5-18-16,2 0-5,-12-24-2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0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E5DF514-7D5F-465A-BCC3-0A9CCF4F711F}" emma:medium="tactile" emma:mode="ink">
          <msink:context xmlns:msink="http://schemas.microsoft.com/ink/2010/main" type="inkDrawing" rotatedBoundingBox="10368,10441 13308,8902 13412,9100 10472,10640" semanticType="callout" shapeName="Other">
            <msink:sourceLink direction="with" ref="{E093AA16-2902-4BA5-83E3-CD684CD30676}"/>
          </msink:context>
        </emma:interpretation>
      </emma:emma>
    </inkml:annotationXML>
    <inkml:trace contextRef="#ctx0" brushRef="#br0">0 1619 1,'11'-43'79,"12"9"4,2-9 2,6 2-51,21 1 4,0-12-3,16 2-3,4-9-5,16 5-3,5-16-2,13 5-2,11-10-2,12 5-4,4-7-1,7 5 0,-2-5-6,2 5 2,-7 4-5,-6 9 2,-12 5-3,-9 5 3,-6 6-2,-6 9 0,-1 0 2,2 4-1,-5-3 2,-2 1-3,-4-2 2,-3 0-3,-9 3 0,-11 1-2,-11 5-1,-14 5-3,-9 7-2,-27 13-4,27-5-9,-27 5-9,0 0-14,0 0-20,-9 23-34,9-23-16,0 0 1,-29-14 1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0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7F7C1DD-6A25-432B-8C53-6D98CD4C630B}" emma:medium="tactile" emma:mode="ink">
          <msink:context xmlns:msink="http://schemas.microsoft.com/ink/2010/main" type="inkDrawing" rotatedBoundingBox="10368,11735 13672,7076 13868,7216 10565,11874" semanticType="callout" shapeName="Other">
            <msink:sourceLink direction="with" ref="{D4EBFD40-6088-45BB-898D-F136FACE4F8C}"/>
            <msink:sourceLink direction="with" ref="{BF5A1CC7-C83D-47F8-A236-7929F09DFC1D}"/>
          </msink:context>
        </emma:interpretation>
      </emma:emma>
    </inkml:annotationXML>
    <inkml:trace contextRef="#ctx0" brushRef="#br0">-6 4788 1,'0'-41'40,"0"-20"36,14-2 1,8-9-46,12-14 1,16-4 3,11-14-6,16-2-4,8-14-2,17-2-1,9-11-2,18-10-2,8-12 0,15-3-3,-3-10 1,6-1-2,1-9-4,2-1-1,-6-6-2,-10 4 0,-11 3-3,-7 6 2,-9 7-3,-13 7-2,-9 12 1,-12 6-1,-9 6 0,-6 3 1,-10 7 1,-2 2-2,0-2 1,1 9-1,-3 6-1,-3 8 1,1 15-2,-7 16 2,-5 9-3,-6 18 1,-12 16-2,-4 7 0,-16 20 3,0 0 0,0 0 5,0 0-6,5 31 3,-5-31-2,-14 30-5,14-30-7,-18 27-13,18-27-27,0 0-53,-23 22-1,23-22-3,0 0-1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3.6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0035A90-E38D-441E-B1E8-53C46CAB8C4D}" emma:medium="tactile" emma:mode="ink">
          <msink:context xmlns:msink="http://schemas.microsoft.com/ink/2010/main" type="inkDrawing" rotatedBoundingBox="10900,8445 13556,13071 12822,13492 10166,8866" semanticType="callout" shapeName="Other">
            <msink:sourceLink direction="from" ref="{BF5A1CC7-C83D-47F8-A236-7929F09DFC1D}"/>
            <msink:sourceLink direction="to" ref="{B8D0F79D-77A0-42EE-A718-2042F6DAB75C}"/>
          </msink:context>
        </emma:interpretation>
      </emma:emma>
    </inkml:annotationXML>
    <inkml:trace contextRef="#ctx0" brushRef="#br0">39 0 1,'-23'42'46,"10"-12"32,10 13 1,3 4-46,9 7 3,9 5-2,0 0-5,14 9-2,-7-10-6,11 8 0,-7-8-2,10 8-1,-5 2 1,9 6-7,-5-2 3,7 14-6,3 5 3,4 13-5,-1 11 3,8 11-5,-2 1 0,4 6 4,2 5-6,2-3 4,-1-4-4,-1-9 1,2-11-2,1-3 3,-5-6-2,-2-3 0,-5-4 2,0 2 1,-7 0-2,1 0 1,-8 0-3,-1 1-1,-1-8 1,-2-2-2,0-9 2,1-4-3,-4-10 2,1-4-1,2-9 2,-2-5 1,0-6-1,-2-3 0,-3-4-1,1 0 0,-1-2 1,-2-3-1,-4-2 0,-1 3 0,-1-6 0,-3 4 1,0-1-2,-3 0 2,1 2-1,-2 0 1,-1 5-2,-1 0 2,-1 0-1,0 2 0,3 0 1,-1 0-1,1 1-1,2-3 1,0-3-1,2-2 1,2 3-1,-2 0-2,-2-7 3,2-3-2,-2-2 1,-1 3-1,-15-23 1,32 36-2,-32-36 2,29 25 0,-29-25-1,30 20 0,-30-20 0,20 14-1,-20-14-3,0 0-4,23 7-7,-23-7-8,0 0-13,-3-27-16,3 27-21,-4-37-28,2 6-9,-7-5-1,-7-7 31</inkml:trace>
    <inkml:trace contextRef="#ctx0" brushRef="#br0" timeOffset="-6145.4368">2089 4047 1,'7'27'52,"13"9"28,-11-2-5,12 4-58,1 7 0,5-6 6,5 4-3,2-7-1,0 2-2,0-4-2,2 0 3,-5-3-1,1-1 1,-5-3-2,0-2 0,-6-5-2,3-2-4,-24-18 0,39 25-3,-39-25 1,34 14-2,-34-14 0,27-3 0,-27 3 2,20-16 1,-13-4 0,-7 20 2,2-54-3,-4 9 1,-7-14-3,0-6 0,-2-17-3,-3-6-2,0-9-1,1-5-5,4 5-5,-5-4-11,10 15-15,-12-9-29,14 14-42,-7 6-3,0 5 1,-3 11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6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DE144C2-FD57-4B0E-9B49-BC6B3EE23FEC}" emma:medium="tactile" emma:mode="ink">
          <msink:context xmlns:msink="http://schemas.microsoft.com/ink/2010/main" type="inkDrawing" rotatedBoundingBox="16668,10603 19064,6851 19653,7227 17257,10979" semanticType="callout" shapeName="Other">
            <msink:sourceLink direction="to" ref="{D39CAB8B-7899-4BAE-85B9-DC79053292F9}"/>
            <msink:sourceLink direction="from" ref="{7DA66789-84F9-4517-BCC7-D3CF312D6842}"/>
          </msink:context>
        </emma:interpretation>
      </emma:emma>
    </inkml:annotationXML>
    <inkml:trace contextRef="#ctx0" brushRef="#br0">-2 3560 1,'0'0'10,"-20"-7"55,20 7-3,0 0-34,-2-25-1,2 25 3,25-38-5,-3 11-1,3-7-4,11-7-2,0-9 1,7-6-2,0-10 0,5-6-2,-1-7 1,10 0-5,-5-9 2,4 2-2,3-11-4,4 4 0,5-4-4,6-2 2,3 0-4,4-8 2,3 1-3,-3 0 2,-2 7 1,-4 2-1,-10 4 2,-6 5-3,-12 4 3,-4 10-2,-7 4 2,-4 2-5,0 3 1,2-1-1,4 5 1,0 0 0,3 0-1,0 0 1,-1 0-2,1 0 4,-5 5 1,-2-5-2,-7 2 1,-2 0 2,-5-2-2,-2 3 0,0-3 1,0 2-2,0 0 1,3 7-1,1 5 1,1 2-2,2 6 0,-5 10-4,5 4-3,-7 5-9,7 11-14,-25 9-22,43-20-41,-21 15-1,5-4-3,-2 4 1</inkml:trace>
    <inkml:trace contextRef="#ctx0" brushRef="#br0" timeOffset="390.4928">1774 274 1,'22'-36'11,"21"-1"44,2-14-5,14 1-42,4 2-2,5-4 4,0 5-1,-1 2 4,-8 9-5,-7 9 0,-11 11 2,-10 7-1,-8 16 4,-16 15 4,-7 17 1,-9 10-4,-9 17 1,-3 11-4,-1 13-1,-3 9-4,2 5-6,1 7-20,-1-3-25,-4 3-26,11 6-3,-18-6 1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7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AD3464B-9B1E-45E0-88AC-DACE7CD021FA}" emma:medium="tactile" emma:mode="ink">
          <msink:context xmlns:msink="http://schemas.microsoft.com/ink/2010/main" type="inkDrawing" rotatedBoundingBox="10087,11217 13567,9735 13631,9886 10151,11368" semanticType="callout" shapeName="Other"/>
        </emma:interpretation>
      </emma:emma>
    </inkml:annotationXML>
    <inkml:trace contextRef="#ctx0" brushRef="#br0">0 1475 15,'0'0'78,"0"0"-1,0 0-33,21 9-19,1-18 7,14-4-2,5-15-2,15 4-4,3-10-3,11 0-1,0-7-2,9 5-1,-4-5 0,6 5 0,-2 0-1,7 7-1,0-7-2,9 13-1,2-11-1,11 7-1,3-2-2,8 2-4,-3-5 1,1-2-3,1-4 1,-3-5-2,-7-7 2,-4 0-2,-9-6 1,-3-3-1,1-2 2,-5 3-1,2-3 0,-4 6 0,0 4 1,-2 1-1,-3 5 0,-4 9-1,-10 6 0,-3 5-1,-17 10 2,-4 3-2,-11 5 2,-5 5-1,-27 2 1,36 2 0,-36-2 0,25-2-1,-25 2 1,25-4 0,-25 4-1,27-12 0,-27 12 1,27-13 0,-27 13-2,27-11 2,-27 11-1,27-7-1,-27 7 1,25-5-1,-25 5 0,20-7 0,-20 7 1,0 0 0,0 0-1,23-18 0,-23 18-1,0 0 1,0 0-1,0 0 0,0 0 1,0 0-1,-9 25 0,9-25 1,0 0 0,-9 25-1,9-25-2,0 0-1,0 0-3,0 0-3,0 0-5,0 0-5,-7 20-7,7-20-8,0 0-8,0 0-10,0 0-20,-14 34-27,14-34-2,-9 30 6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4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43F36DB-980C-46F4-B64F-6432690CFA69}" emma:medium="tactile" emma:mode="ink">
          <msink:context xmlns:msink="http://schemas.microsoft.com/ink/2010/main" type="inkDrawing" rotatedBoundingBox="10257,8747 13114,7043 13245,7263 10387,8966" semanticType="callout" shapeName="Other">
            <msink:sourceLink direction="with" ref="{D4EBFD40-6088-45BB-898D-F136FACE4F8C}"/>
          </msink:context>
        </emma:interpretation>
      </emma:emma>
    </inkml:annotationXML>
    <inkml:trace contextRef="#ctx0" brushRef="#br0">-9 1642 1,'0'0'24,"-20"-5"48,20 5-1,0 0-43,25-18 4,9 3-3,6-12-1,21-5-2,2-16 2,16-1-4,10-17 3,14 1-4,1-16-2,9 1-4,9-5-4,7 1-2,2 1-3,7 1 0,-10-1-2,1 1 0,-2-1 4,-3 4-3,-11-3 3,-7 6-1,-7 1 0,-6 10-3,-7 6 1,-10 9-4,-10 12 1,-7 11-2,-10 11 1,-3 9-2,-10 7 0,0 7 1,-5 0-2,3 4 1,-4-2-1,-1 2 1,-4-4-3,0-2 2,-3-3-4,-22-2-2,34 0-7,-34 0-9,27-7-14,-27 7-24,25-18-46,-25 18-2,27-7-2,-27 7 2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E107E96-FECB-4777-AB27-89435D950D49}" emma:medium="tactile" emma:mode="ink">
          <msink:context xmlns:msink="http://schemas.microsoft.com/ink/2010/main" type="inkDrawing" rotatedBoundingBox="4608,9767 18319,5187 20985,13167 7274,17747" semanticType="callout" shapeName="Other">
            <msink:destinationLink direction="with" ref="{9A309607-A990-4F0A-82EE-1894F2DF3349}"/>
          </msink:context>
        </emma:interpretation>
      </emma:emma>
    </inkml:annotationXML>
    <inkml:trace contextRef="#ctx0" brushRef="#br0">1 6382 1,'-6'-36'0,"10"9"58,-6-18 15,11-3-35,2-6 1,7-11 4,14-12-7,4-14-4,14-3-7,2-24-3,11-4-3,2-18-2,10-11-3,-1-19-2,12-6-1,-2-16-3,4-4-1,2-14 0,5-7-1,7-9-2,2 0-2,0 7 0,-3 5-4,3 6 5,-5 7-1,-8 18 0,-5 14 0,-7 13-1,-5 11 2,-6 8-1,-5 1 2,-2 10-3,2 1 0,-2-1 2,3-3-2,-3 3-1,-3 8 1,1 8 0,-5 8-1,-6 14 1,-8 13 0,-8 14 0,-7 14 2,-10 13 1,-1 5-1,-9 2 1,1-3-1,1-4 2,7-6-3,4-5 0,4-1-1,5-6 1,5 5-2,0 0 1,-3 6-2,-2 9-1,-4 8-2,-3 5-5,-20 19-8,25-27-11,-25 27-20,18-36-54,-7 11-1,1-6-2,-1-3-5</inkml:trace>
    <inkml:trace contextRef="#ctx0" brushRef="#br0" timeOffset="-1151">2635-77 1,'-23'-29'34,"23"29"32,-27-34 2,27 34-48,0 0-2,0 0 2,38 2-2,-1 5-4,5 2 5,6 0-6,4 2 3,-2-2-1,4 3-2,-9-3 0,0 2-7,-9 0 3,-2 7-5,-9 3 4,-3 8-5,-10 7 0,-3 14 1,-14 8 0,-6 19 3,-12 7 0,-4 6 0,-7 3-3,-2-3 0,2-9-5,3-15-9,8-10-27,7-13-56,16-43 1,-6 32-8,6-32 16</inkml:trace>
    <inkml:trace contextRef="#ctx0" brushRef="#br0" timeOffset="-11304">-12 6655 20,'0'0'87,"-16"-20"1,16 20 1,-9-36-65,23 11 3,6-22 4,21-5-2,1-21-3,22-6-3,-1-11-2,14-5-2,2-9-3,9 0-4,-5-9 0,8 3-3,-3-12 0,7-7-2,2-15 1,9-12 0,2-14 0,5-6 1,2-4-3,-2-1 1,-4 5-2,-5 11 1,-10 11-2,-8 14-1,-13 16 1,-10 2-1,-7 0 1,-2 0-1,1 0 1,-1-4-4,-2-5 4,4 0-1,5 0-2,0 9 2,2 11-3,-4 7 3,-2 9-2,-5 12 3,-7 2-4,-2 2 0,-7 0 2,-2-5-2,0-4 1,-1-2-1,1-5 2,2 0-3,1 0 2,-1 5-1,0 4 0,-5 9 0,-3 5 1,-1 4-1,-2 0 0,2-2 0,-3-4 3,4-5-3,1-7 4,5-7-3,2 1 1,2 1 0,-2 8 0,-4 8-1,-5 19 0,-7 8 0,-4 17-5,-16 31 6,7-30-2,-7 30 2,0 0-2,0 0-1,0 0-1,0 0-3,0 0 2,-13-24-12,13 24-5,0 0-13,29 13-12,-29-13-21,0 0-37,4 36-10,-4-36-1,-24 45 5</inkml:trace>
    <inkml:trace contextRef="#ctx0" brushRef="#br0" timeOffset="41304">6176 149 2,'18'-25'74,"-9"-9"2,7 7-3,-5 0-51,3 2-6,4 3-1,-18 22 0,38-34-3,-38 34-4,36-18-1,-36 18 1,36-7 1,-36 7 6,39-2 1,-39 2-1,40-7 1,-19 0-2,6 5 1,-7-5-4,3 3 0,-3-3-4,0 2-1,-20 5-1,32-9-2,-32 9-1,23-9-2,-23 9 0,0 0 0,0 0 0,0 0-1,0 0 1,0 0 0,0 0 0,0 0-2,-25-7 2,25 7-1,0 0-1,-21 34 1,21-11 3,3 6 1,1 3 0,5 6 0,5 7 1,2 7-1,6 7 1,5 4 1,3 7-4,6 5 3,4 6-1,6 0 2,3 5-1,10-2 2,0-5-2,4 0 3,0-2 3,3 2-2,-3-7 1,-2 0 0,-7-2 1,-4 5 0,-3-3 0,-4 5 0,-5 2-6,1 4 2,-5 3-3,0 5 2,-5-1-2,0 3 2,1-3-3,-1 0 4,-6 1 1,4-3-2,-7-3 3,0 3-3,-2 3 3,-2 10-4,-4 8 2,-1 8-2,-2 7-4,0 1 5,2 8-2,3-2 0,2-5 0,6-6 1,3-12-2,4-4 2,3-9-1,2 5 0,0-8-2,2 1 2,0 6-1,-2 1 1,-5 3-3,-4 6 1,0-1 3,0-4-3,-3-5 1,3-1-1,-5-8 1,5-4-2,0-9 4,5-7-3,1-7-1,-1 0 1,-1-2 0,-2 0 0,-2 2 0,-3 0 1,-1 3-2,-3-3 3,0-2-3,0-2 2,-2 0-3,0-7 1,-1-5-1,3-6 1,3-8 0,-1-1-1,-2-5 1,-2-4-1,-16-23 2,32 34-2,-32-34 1,20 27-1,-20-27 0,13 34 0,-13-34 0,9 31-3,-9-31-1,12 32-4,-12-32-4,13 27-6,-13-27-10,0 0-10,30 23-15,-30-23-9,0 0-19,-48-28-14,17 13-17,-15-3 8,-8-7 5</inkml:trace>
    <inkml:trace contextRef="#ctx0" brushRef="#br0" timeOffset="31364">6058 7070 60,'0'-25'77,"3"0"-2,8-6-28,5-3-27,6-14 4,10-3 3,6-13-2,5 3-5,5-11 0,6 4 0,0-8 1,9-1-2,-2-14 0,7-3-2,0-17-2,11-11-3,0-16 0,11-9-5,1-13-1,3-5 0,4-4-1,1-1 0,-4 3-2,-3 9 2,-8 7-2,-7 11 3,-10 9 0,-3 9-3,-8 5-1,1 8 0,-3 3-1,7 2-2,4-2 2,8-5-3,1-2 3,5 0-2,-2 7 4,-5 5-2,-6 6 4,-10 11-2,-13 10 3,-7 13-3,-9 4 2,-6 12-3,-3 2 1,0-2 0,4 0-6,3-3 6,9 3-8,7 0 7,6-2-5,5-1 5,2 1-6,0 2 3,-4 2 3,-2-2-3,-8-1 2,-6-1-3,-9 0 2,-5-1-2,-6 3-1,-5 0-5,0 6-8,-9 1-14,7 18-27,-14-1-48,7 21-4,-20-18 1,-3 16-5</inkml:trace>
    <inkml:trace contextRef="#ctx0" brushRef="#br0" timeOffset="115822">-4333 6500 44,'0'0'56,"-18"-9"-17,18 9 2,0 0-1,-14-7-3,14 7-3,0 0-2,0 0-2,-18 0-2,18 0-2,0 0-3,0 0-1,0 0-2,0 0-1,0 0-2,0 0 0,0 0-2,0 0 0,0 0-2,0 0-1,16 10-1,-16-10-2,15 0 0,-15 0-3,16 2 1,-16-2-2,17 1 1,-17-1-1,19-1 1,-19 1-1,23-4 0,-23 4 0,24-4-1,-24 4 1,22-7-3,-22 7 1,21-5-1,-21 5-1,24-1 0,-10-1 0,1 2-1,1 0 1,1 2 0,2-4 0,1 2-1,0 0 0,0 2 2,-3-2-2,2 1 2,-3 1-1,0 0 0,0 1 0,-1 0-1,-1 0 2,0 0-2,2 1 2,0-3-2,2 1 1,0-1 0,1-1 0,0 2 0,2-2 0,-2 0-1,2 0 1,-2 0 0,0 2-1,0-1 1,-1 2-1,1-1 1,-2 1 0,3-1 0,-1 1 0,0-1-1,0-1 1,2 1 0,-2-2 0,0 1 0,2 1 0,-3-2 0,-1 2-1,1-1 1,-4 1 0,2-1-1,-1 3 0,-1-1 0,-14-3 0,27 5 0,-11-2 1,2-2-1,-1 1 0,1-2 0,1 1 0,0 1 1,-1 0 0,-1 1-1,1-2 0,-2 1 1,0 1 0,0-1-1,2 1 0,1-1 1,1-2-1,4 0 0,0 0-1,4 0 2,-1-2-2,0 0 2,2 1-1,-2-1 0,0 2-1,2 0 2,-2 0-1,0 0-1,3 2 2,2-2-2,0 1 1,0-1 0,0 2 1,0-2-2,-1 0 1,-4 0 0,0 0 0,-3 2 0,-2-2 0,2-2-1,0 2 1,0 0 1,2 0-1,-1-2 0,1 2-1,0-1 1,1 1-1,-2 0 2,-2 1 0,1-1-2,-2 2 2,2 1 0,2-1 0,-1 1 0,2-1 0,1-1-1,2 1 0,0-1 0,2 1 0,-1-2 0,1 0 0,-2 0 0,0-2-1,1 1 2,-1 1-1,-1 0-1,1-2 1,1 2 0,-1 2 0,-3-1-1,2 1 2,-5 1-2,1 0 0,-1-1 1,0 1-1,-1-1 1,-1-1-1,2 1 0,2 0 0,-1-1 2,1-1-1,-1 0 0,1 2 0,-2-2 0,-2 1 0,1 1 0,-1 1-1,-1-1 1,-2 1 0,3 0 0,1-1 0,2 1-1,1-1 2,1 1-2,-1-2 2,-4 1-2,2 0 1,-5-1 1,-5-1-1,-14 0 2,20 0-2,-20 0 0,0 0 1,0 0-1,16-1 0,-16 1-1,0 0 1,16 0-1,-16 0 1,16 0 0,-16 0 0,22 0 0,-22 0 0,21 0 1,-21 0-2,21-2 1,-21 2-1,20 0 0,-20 0-1,24 0-2,-24 0-3,26 3-2,-26-3-5,24 2-5,-24-2-8,17 3-14,-17-3-22,0 0-48,0 0-5,0 0 3,0 0 0</inkml:trace>
    <inkml:trace contextRef="#ctx0" brushRef="#br0" timeOffset="162944">3172 6550 1,'0'0'27,"0"0"57,0-21 4,0 21-43,0 0-1,-3-14-4,3 14-6,0 0-8,21-5-1,-21 5-1,22-2-1,-22 2-3,27-1 0,-12-1-4,2 5-4,-2-4-2,2 4-3,1-5 0,3 4-3,1-4 0,5 2-2,2-1 2,1 1 2,4-2 0,-1 2 0,-1 0 0,4 0 0,-5 2 0,1-1-1,-1 3-3,1-1 1,5 0-1,1-1-1,3 1-1,4-2 1,2-1-1,2 2 0,1-4 1,1 2-1,-2-1 0,-2-1 1,-1 1 0,0 1 0,2-2 0,3 2 0,1 2 0,4 1 1,4 0-2,6 2 1,-1 1-2,2 1 2,1-3 0,-1 3-1,-2-3 0,-1 0 0,-5-3 1,0 1-1,-1-2 1,-2-2-2,-3 2 2,-1 0-2,-4-1 3,0 1-2,-5 0 0,-3-2 0,-1 2 0,-4-2 0,-3 2-2,-2 0 3,-3-1-2,1 1 1,-3 0 0,2 1 0,-3-1 0,2 2 0,1 0 2,-1-1-3,1 1 3,0 1-2,-1-1 2,-1-1-1,-3 1 0,2-1-1,-4 1 1,0 1 0,0 0-2,-1 1 2,0 0-2,-1 1 1,-2 0 0,-2 1 1,0-2 0,-14-4-1,21 8-1,-21-8 2,21 6-2,-21-6 0,27 6 0,-9-2-1,1-3 0,5 1 0,0-1-2,0-1-1,-2 2-2,-3-4 0,-3 2-3,-16 0-4,19-3-9,-19 3-9,0 0-16,-6-16-20,6 16-35,0 0-9,-11-14 4,11 14 20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3.1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CF0B844-F591-48EC-8C84-234116391ED8}" emma:medium="tactile" emma:mode="ink">
          <msink:context xmlns:msink="http://schemas.microsoft.com/ink/2010/main" type="inkDrawing" rotatedBoundingBox="1989,13204 5541,6680 6323,7106 2771,13630" semanticType="callout" shapeName="Other">
            <msink:sourceLink direction="to" ref="{027D9C66-7D1D-49AA-9DF5-E37733265FC5}"/>
          </msink:context>
        </emma:interpretation>
      </emma:emma>
    </inkml:annotationXML>
    <inkml:trace contextRef="#ctx0" brushRef="#br0">62 6227 78,'-2'22'46,"-3"8"3,-4 4-4,-4-5-3,1 3-11,-1-12-6,4 3-6,9-23-4,0 0-3,0 0-3,2-25-2,14-7-2,4-6 4,7-12-2,7-6-1,4-10 0,10-6 1,2-10-2,6-1 3,-2-5-2,7-5-3,0-4 4,2 0-3,-6-9 1,4 2 3,-2-2-2,2-5-1,-5-6 0,0-5 0,-1-7 1,-1-2 2,2 2-1,-1-4-3,-1 2 3,-5 9-6,1 2 4,0 14-5,-3 5 3,-2 1-1,-2 3 2,-2 5-4,-7-3 4,4 0 0,-4-4 1,4 1-1,1 1 1,4-2 1,0 2-8,4 4 4,3 1-4,2 6 4,-5 5-5,-2 2 5,-4 2-3,-3 4 0,-2-1 5,-2-1-1,-2-1 3,2-3-4,0-5 4,6 0-3,3-4 3,7 3-3,-3 1-1,3 3-2,0 4 1,2 5-2,0 4 0,-5 7 0,3 2-2,-5 5 2,2 0 2,1-3-2,4-1 2,2-1 0,2-9 2,3 0-3,0-2 3,2 0-3,-5 3 4,-4 6-3,-2 6 2,-9 10-2,-8 9 1,-5 7 1,-8 6 0,-20 23-2,29-31-7,-29 31 10,21-32-11,-21 32 6,24-36-6,-10 13 2,-14 23-1,34-38 2,-16 18 3,-18 20-4,31-23 6,-31 23-2,21-14 2,-21 14 0,0 0-2,0 0 2,0 0 0,0 0-1,0 0-1,20-13 0,-20 13-4,0 0-5,0 0-10,0 0-16,0 0-29,-2 20-44,-12 1-3,-8-3-2,-14 4 11</inkml:trace>
    <inkml:trace contextRef="#ctx0" brushRef="#br0" timeOffset="491.0699">2935-106 8,'0'0'88,"0"0"-5,0 0 1,0 0-66,0 23 2,22-19-1,12 3 0,0-5-6,11 5-4,-2 0-3,7 0-2,-5 4-1,2 0 0,-4 7 1,-2 7 6,-10 5 4,-3 8-3,-6 3 5,-8 8-4,-8 1 5,1 11-3,-14-2 1,5 2-7,-11 4-1,1 5 0,-8 2-3,2 5 3,-7 0-5,0-5 3,-4 1-3,4-10 0,5-9-8,2-9-6,9 0-20,2-18-36,11-4-36,-4-23-7,25 18-2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7.1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A309607-A990-4F0A-82EE-1894F2DF3349}" emma:medium="tactile" emma:mode="ink">
          <msink:context xmlns:msink="http://schemas.microsoft.com/ink/2010/main" type="inkDrawing" rotatedBoundingBox="16589,13689 19396,12307 19466,12449 16659,13831" semanticType="callout" shapeName="Other">
            <msink:sourceLink direction="with" ref="{EE107E96-FECB-4777-AB27-89435D950D49}"/>
            <msink:sourceLink direction="with" ref="{2EEB4D96-3316-4BD6-AC04-FF9BA25FAA4E}"/>
          </msink:context>
        </emma:interpretation>
      </emma:emma>
    </inkml:annotationXML>
    <inkml:trace contextRef="#ctx0" brushRef="#br0">45 1408 57,'-27'9'38,"27"-9"2,0 0-5,0 0-2,0 0-8,-20 7 1,20-7-5,0 0-1,0 0-5,0 0-2,0 0 3,0 0-3,0 0 2,27-18-1,-27 18-1,0 0-2,23-16 1,-23 16-1,0 0 0,27-14-1,-27 14 0,0 0-1,0 0-1,22-18 2,-22 18-2,0 0 1,0 0-2,0 0-1,0 0-1,23-22-2,-23 22 0,0 0-2,22-16 0,-22 16-1,28-14 1,-28 14-2,33-13 2,-10 6-1,0-2 0,1 2 1,1 0 0,2-2-1,1 0 2,1 0-1,2-4 1,3 2 0,2-5 0,5-5 0,7-3 0,1-1 2,5-2-2,5-3 0,-2 5 0,4-2-1,-3 5 2,-1 1-3,-5 3 2,-5 3-2,3-1 1,-5 0-1,5 0 1,2-4 1,0-3-1,2 1 2,4-3-1,3 0 1,-2 0-1,0 0 1,-7 3 0,-2 1-1,-5 1 0,0 0-1,-2-1 1,-3-1-1,3-3 0,0-2 1,0-3-1,0 1 0,2 0 0,-2-1 0,-4 3 0,-3 2 2,-2 3-1,-5 2-1,0-1 0,1-1 0,-3 4 1,2-5-3,3 0 2,-1 1-2,1-3 1,2 2 0,-3 1 1,-3 4-1,-1 0 2,-7 2-1,-20 16 0,32-25-1,-32 25 1,20-20 0,-20 20-1,0 0 1,27-21-3,-27 21 3,23-11-1,-23 11 0,24-9-1,-24 9 0,0 0 0,25-9 0,-25 9 2,0 0-2,0 0-2,0 0-6,0 0-9,0 0-12,0 0-17,-20 11-30,20-11-31,0 0 2,-16 21-2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8.6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C1567C7-5AD3-4497-83D0-3FD1FCC3BBBD}" emma:medium="tactile" emma:mode="ink">
          <msink:context xmlns:msink="http://schemas.microsoft.com/ink/2010/main" type="inkDrawing" rotatedBoundingBox="16663,12091 19440,13472 19416,13521 16639,12139" semanticType="underline" shapeName="Other">
            <msink:sourceLink direction="with" ref="{4C201CAD-73C1-474F-885F-1C728DB9D96E}"/>
          </msink:context>
        </emma:interpretation>
      </emma:emma>
    </inkml:annotationXML>
    <inkml:trace contextRef="#ctx0" brushRef="#br0">0-12 44,'29'-12'81,"-29"12"3,0 0-4,25 7-54,-25-7-2,27 36 0,-7-18 3,17 7-5,-4 0-2,15 4-5,-3-4 1,12 7-4,-6-12 2,6 7 0,-1-7-1,5 1-1,-4-1-2,4 3 0,-3-3-1,3 7 0,0 2-1,7 5 1,2 7-3,7 2 0,7 7-1,6-1 0,2 5-3,6-2 2,-6-2-3,1-2 0,-5-3-1,-5-5 3,-8-1-4,-7-5 3,-5-3-1,-2-1 0,-7-1 0,3-2 1,-8 0 0,3 0 0,2-2-1,1-2 1,3-1-2,1-1 2,0 1-3,-5 1 1,-4-5-1,-5 0 0,-9-5 1,-7 1-2,-29-14 3,30 20-3,-30-20 2,0 0-3,0 0 0,-34-13-5,11 8-2,-8-11-6,1 12-7,-6-14-11,7 13-14,-12-8-19,14 2-25,-2 1-9,2-1 5,4 7 2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0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D6E84B6-773A-4CA6-8CDD-F93963EC9636}" emma:medium="tactile" emma:mode="ink">
          <msink:context xmlns:msink="http://schemas.microsoft.com/ink/2010/main" type="inkDrawing" rotatedBoundingBox="16437,13861 19825,10700 19932,10815 16545,13977" semanticType="callout" shapeName="Other">
            <msink:sourceLink direction="with" ref="{2A29FFB9-8C0B-4AD1-8484-E7398CA000CF}"/>
            <msink:sourceLink direction="with" ref="{2EEB4D96-3316-4BD6-AC04-FF9BA25FAA4E}"/>
          </msink:context>
        </emma:interpretation>
      </emma:emma>
    </inkml:annotationXML>
    <inkml:trace contextRef="#ctx0" brushRef="#br0">-6 3147 1,'0'0'52,"0"0"13,-5 25-23,5-25-8,0 0 4,32-9-2,-10-5-3,5-13-5,10-5-3,3-13-2,10-2-3,4-19-1,14-2-2,0-17 0,13-1-3,2-14 0,12-8-3,2-14-1,12-7-2,11-4 0,6 0-4,9-5 2,3 3-1,0 6-4,-2 9 5,-5 14-4,-7 11 4,-14 9-4,-10 10 5,-10 8-5,-4 7 2,-5-2 2,-2 4-1,-2-4 1,4-1-2,1-6 3,1 3-3,1-6 1,-3 6-1,-4 1 0,-7 3-2,-7 7 1,-11 6-2,-7 7-2,-6 5 2,-10 6-3,-4 7 2,-9 0-3,-16 25 2,20-27-6,-20 27-1,0 0-3,0 0-6,0 0-6,-25-7-13,7 30-14,-18-10-23,-3 15-28,-12 3 2,-13 3 1,-8 9 17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3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1DD8973-C6B0-40FC-9308-3456B4B40A70}" emma:medium="tactile" emma:mode="ink">
          <msink:context xmlns:msink="http://schemas.microsoft.com/ink/2010/main" type="inkDrawing" rotatedBoundingBox="16612,8794 19571,6936 19636,7040 16676,8897" semanticType="callout" shapeName="Other">
            <msink:sourceLink direction="with" ref="{277B772C-8AF1-4945-B76B-7FA88297883A}"/>
            <msink:sourceLink direction="with" ref="{A44A7201-63F5-42C3-A8C9-A51359FEC5C8}"/>
          </msink:context>
        </emma:interpretation>
      </emma:emma>
    </inkml:annotationXML>
    <inkml:trace contextRef="#ctx0" brushRef="#br0">0 1811 1,'0'0'68,"0"0"0,0 0 2,34-4-45,-2-7 2,9-3 0,11-11-4,13-4-7,10-14-4,19-4-6,13-17-2,21-6-1,17-13-2,15-5 1,10-7 0,1-2 1,-1 0 2,-6-1 2,-15 4 3,-13 6-2,-23 2 3,-9 7-4,-14 0 3,-2 2-2,2 5-5,-1 2 1,1 2-3,0 9 0,-6 5-1,-7 11 0,-10 7-2,-10 13 2,-23 7 1,-12 14-3,-22 2-2,-9 21-5,-13-1-1,-12-2-10,4 5-12,-6-12-23,7-2-29,6-5-6,23-4 9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2.3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C7D609F-95FF-4BA6-A056-61B2750C89F8}" emma:medium="tactile" emma:mode="ink">
          <msink:context xmlns:msink="http://schemas.microsoft.com/ink/2010/main" type="inkDrawing" rotatedBoundingBox="16731,10783 19418,8855 19488,8953 16802,10881" semanticType="callout" shapeName="Other">
            <msink:sourceLink direction="with" ref="{BFE03B28-6881-49A1-8A88-A9EF9DB2702F}"/>
            <msink:sourceLink direction="with" ref="{2A29FFB9-8C0B-4AD1-8484-E7398CA000CF}"/>
          </msink:context>
        </emma:interpretation>
      </emma:emma>
    </inkml:annotationXML>
    <inkml:trace contextRef="#ctx0" brushRef="#br0">-5 2008 1,'-20'-36'47,"20"36"19,18-45-9,2 13-36,16-2 4,9-9 4,19-4 2,6-12-7,16-6 0,2-5-1,13-5 0,3-6-1,7 4-3,4-4-3,5 6-4,-5-4-2,2 7-2,1-5-5,-3 3 1,2-3-4,1 0 2,-8-2-2,-1-2 2,-1 2-3,-6 4 1,-1 3 2,-8 4-1,-9 5 0,-12 7 0,-11 8-4,-14 10-2,-11 8-7,-13 6-12,-23 24-21,25-19-41,-25 19-4,0 0-3,0 0 0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4.4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D5648ED-2FF4-47CD-9B48-FC2C311AF616}" emma:medium="tactile" emma:mode="ink">
          <msink:context xmlns:msink="http://schemas.microsoft.com/ink/2010/main" type="inkDrawing" rotatedBoundingBox="16745,7163 19097,8523 19027,8645 16675,7285" semanticType="callout" shapeName="Other">
            <msink:sourceLink direction="with" ref="{4932920A-E4BD-4CFC-AD84-544C46B6EA02}"/>
          </msink:context>
        </emma:interpretation>
      </emma:emma>
    </inkml:annotationXML>
    <inkml:trace contextRef="#ctx0" brushRef="#br0">0 0 13,'16'21'80,"-16"-21"0,34 13-1,-11 3-53,-5 4 1,13 12 2,-8-5 0,13 9-2,-4 0-6,13 5 0,-2-5-1,15 5-3,6-7 0,15 2-1,2-2-2,14 4-1,2 0-5,9 7-1,3 7-4,1 0 0,-6 5-1,-2 2 2,-5-3-2,-7 0 1,-6-6 0,-3 0 1,-6-5 3,-8 0-1,-1-4 1,-5-1-2,-7-1 1,0-1-2,-6-4 1,-8 2-2,-8-6-2,-3-3 1,-6 0-2,-3-2 1,-20-25 1,27 36 0,-27-36-1,0 0 2,27 16-2,-27-16 1,21-14-1,-21 14-2,20-29-1,-13 8-4,-7 21-6,4-40-8,-4 40-11,-16-36-15,16 36-22,-36-23-38,9 14-1,-7-2 3,-6 2-1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4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35213DB-AEF9-4428-B679-FF00AE4C2061}" emma:medium="tactile" emma:mode="ink">
          <msink:context xmlns:msink="http://schemas.microsoft.com/ink/2010/main" type="inkDrawing" rotatedBoundingBox="16812,12287 19552,7448 19617,7485 16877,12324" semanticType="underline" shapeName="Other">
            <msink:sourceLink direction="with" ref="{967C2368-84F8-4AFE-925F-1DF0AFD46987}"/>
          </msink:context>
        </emma:interpretation>
      </emma:emma>
    </inkml:annotationXML>
    <inkml:trace contextRef="#ctx0" brushRef="#br0">-9 4855 1,'-7'-34'49,"7"34"22,-2-36-26,6 9-10,7-4 2,5-10-5,14-4-4,-1-9-9,9-5-2,3-11-5,6-9 1,3-5-2,4-4 0,1-9 0,3 0 0,-1-7-1,4 0-4,0-9 3,4 7-3,-2-9 2,7 2-3,0-7 2,5-4-3,-3-2 3,3 4-3,-8 2 4,1 7-3,-7 2 2,-2 10 0,-7 1-7,-2 10 5,-5 4-6,2 3 6,3-8-7,4-4 4,0-4-4,3 0 1,1-3 4,1-2-4,0 3 5,-3-1-4,-4 7 0,-9 3-2,2 3 1,-6 8 1,1 0-2,-1 2 1,1 2-1,1-4 1,2 4 2,7 2 1,-5 1-1,2 6 0,-4 5 1,-2 9-3,-10 9 2,-3 11-3,-8 9-3,-7 5-7,-13 20-5,0 0-11,0 0-14,16-25-27,-16 25-24,0 0 0,7-34 0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6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FE03B28-6881-49A1-8A88-A9EF9DB2702F}" emma:medium="tactile" emma:mode="ink">
          <msink:context xmlns:msink="http://schemas.microsoft.com/ink/2010/main" type="inkDrawing" rotatedBoundingBox="16837,10711 19116,7128 19252,7215 16974,10798" semanticType="underline" shapeName="Other">
            <msink:sourceLink direction="with" ref="{19E6534F-E474-4280-9505-6DD5CBF82AC4}"/>
            <msink:destinationLink direction="with" ref="{3C7D609F-95FF-4BA6-A056-61B2750C89F8}"/>
          </msink:context>
        </emma:interpretation>
      </emma:emma>
    </inkml:annotationXML>
    <inkml:trace contextRef="#ctx0" brushRef="#br0">-2 3560 1,'0'0'10,"-20"-7"55,20 7-3,0 0-34,-2-25-1,2 25 3,25-38-5,-3 11-1,3-7-4,11-7-2,0-9 1,7-6-2,0-10 0,5-6-2,-1-7 1,10 0-5,-5-9 2,4 2-2,3-11-4,4 4 0,5-4-4,6-2 2,3 0-4,4-8 2,3 1-3,-3 0 2,-2 7 1,-4 2-1,-10 4 2,-6 5-3,-12 4 3,-4 10-2,-7 4 2,-4 2-5,0 3 1,2-1-1,4 5 1,0 0 0,3 0-1,0 0 1,-1 0-2,1 0 4,-5 5 1,-2-5-2,-7 2 1,-2 0 2,-5-2-2,-2 3 0,0-3 1,0 2-2,0 0 1,3 7-1,1 5 1,1 2-2,2 6 0,-5 10-4,5 4-3,-7 5-9,7 11-14,-25 9-22,43-20-41,-21 15-1,5-4-3,-2 4 1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4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48964B7-70F8-4797-82E6-E45A87C66E9B}" emma:medium="tactile" emma:mode="ink">
          <msink:context xmlns:msink="http://schemas.microsoft.com/ink/2010/main" type="inkDrawing" rotatedBoundingBox="16813,12287 19553,7448 19618,7485 16878,12324" semanticType="underline" shapeName="Other">
            <msink:sourceLink direction="with" ref="{4C201CAD-73C1-474F-885F-1C728DB9D96E}"/>
          </msink:context>
        </emma:interpretation>
      </emma:emma>
    </inkml:annotationXML>
    <inkml:trace contextRef="#ctx0" brushRef="#br0">-9 4855 1,'-7'-34'49,"7"34"22,-2-36-26,6 9-10,7-4 2,5-10-5,14-4-4,-1-9-9,9-5-2,3-11-5,6-9 1,3-5-2,4-4 0,1-9 0,3 0 0,-1-7-1,4 0-4,0-9 3,4 7-3,-2-9 2,7 2-3,0-7 2,5-4-3,-3-2 3,3 4-3,-8 2 4,1 7-3,-7 2 2,-2 10 0,-7 1-7,-2 10 5,-5 4-6,2 3 6,3-8-7,4-4 4,0-4-4,3 0 1,1-3 4,1-2-4,0 3 5,-3-1-4,-4 7 0,-9 3-2,2 3 1,-6 8 1,1 0-2,-1 2 1,1 2-1,1-4 1,2 4 2,7 2 1,-5 1-1,2 6 0,-4 5 1,-2 9-3,-10 9 2,-3 11-3,-8 9-3,-7 5-7,-13 20-5,0 0-11,0 0-14,16-25-27,-16 25-24,0 0 0,7-34 0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9.6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E16B2F2-2E68-454D-9387-71B32002BF48}" emma:medium="tactile" emma:mode="ink">
          <msink:context xmlns:msink="http://schemas.microsoft.com/ink/2010/main" type="inkDrawing" rotatedBoundingBox="17072,10533 19167,10791 19160,10843 17066,10585" semanticType="underline" shapeName="Other">
            <msink:sourceLink direction="with" ref="{2A29FFB9-8C0B-4AD1-8484-E7398CA000CF}"/>
          </msink:context>
        </emma:interpretation>
      </emma:emma>
    </inkml:annotationXML>
    <inkml:trace contextRef="#ctx0" brushRef="#br0">0 0 19,'0'0'74,"0"0"-2,0 0 1,41 23-52,-7-9 1,11-1 0,11 1 2,5-5-7,9 4-1,7-1-2,9-1 1,13-4 0,12 4-1,6-4-1,8 4-1,6-2-3,4 5-1,-4-1-2,-5 1-1,-10 1-2,-12 4 0,-14-4-2,-11 1 2,-14-5 0,-10-2 0,-10-4 0,-11-1 1,-5-4-3,-29 0-2,29-4-5,-29 4-8,0 0-6,-24-9-12,-1 13-12,-11-6-17,-10 4-15,1 1-18,-11-8 11,6 3 20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8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34AB373-5D93-4A2D-ACAD-DFA823893850}" emma:medium="tactile" emma:mode="ink">
          <msink:context xmlns:msink="http://schemas.microsoft.com/ink/2010/main" type="inkDrawing" rotatedBoundingBox="16832,12138 19099,10834 19134,10895 16867,12199" semanticType="callout" shapeName="Other"/>
        </emma:interpretation>
      </emma:emma>
    </inkml:annotationXML>
    <inkml:trace contextRef="#ctx0" brushRef="#br0">69 1287 1,'-46'14'41,"46"-14"23,-24 6 1,24-6-44,0 0 6,31-18 0,3 0 2,11-9-7,12-5-1,10-8-5,13-8 0,5-10-4,8-8 0,11-4-1,9-4-2,11-5 0,9 0-1,-2-3 0,2 5-2,3 1-2,-1 8 0,-10 5-2,-12 6 1,-12 8-2,-15 8 0,-14 7 1,-13 7-1,-14 9 1,-16 2 0,-6 7 0,-23 9-2,0 0 1,20-11-5,-20 11-2,0 0-7,0 0-6,23-21-16,-23 21-22,36-20-32,-36 20 2,32-29-1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5.0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7D1F211-4253-4012-B2F5-5078ECFF0F15}" emma:medium="tactile" emma:mode="ink">
          <msink:context xmlns:msink="http://schemas.microsoft.com/ink/2010/main" type="inkDrawing"/>
        </emma:interpretation>
      </emma:emma>
    </inkml:annotationXML>
    <inkml:trace contextRef="#ctx0" brushRef="#br0">139 242 26,'-23'-13'31,"23"13"4,-27-14 2,27 14-2,-31-11-1,31 11-4,-34-9-1,34 9-5,-25-7-4,25 7-4,0 0-3,0 0 0,0 0-4,0 0 3,0 0-1,0 0 1,0 0 1,0 0 1,27 14 0,-27-14 0,41 7 1,-14-7-1,16 0-2,6-3-1,12 1 0,12-7-2,10 0 0,1-5-2,6 5 0,0-6-1,-2 6 0,-2-5-1,0 5-1,-9 2 0,-3 3-1,1-1 1,2 3-2,-1 0 2,6-1 0,4 1-1,8 0 0,8 0 0,4-1 2,5-1-3,0-1 1,-5 1-2,-9-1 3,-9 1-2,-16-3 3,-15 3-8,-12-3 5,-11 2-5,-12-2 8,-22 7-8,32-6 4,-32 6-5,27-7 5,-27 7-1,27 0 1,-27 0-2,27 4 2,-27-4-2,20 3 0,-20-3 1,0 0 1,0 0 0,0 0 0,21 2-1,-21-2 0,0 0 0,0 0 0,0 0-2,18-20-1,-18 20-1,0 0-3,25-7-1,-25 7-5,0 0-4,22-7-4,-22 7-1,21 2-13,-21-2-5,20 3-16,-20-3-12,23 4-29,-23-4 1,0 0-2</inkml:trace>
    <inkml:trace contextRef="#ctx0" brushRef="#br0" timeOffset="435.9404">2465-211 1,'-27'-9'28,"27"9"47,-41-7 2,41 7-45,0 0 0,0 0-9,12 20-6,24-9-4,11 5-2,10 2-1,4 5 0,6-1-3,-3 1 4,-6 0-1,-8 1 1,-14-1 0,-11 2 3,-18-5 1,-7 7 1,-21-6 2,-8 6-6,-16-5 3,-5 5-3,-13-2 1,-3 2-4,-1-2-1,6 0-1,7 0-2,11-5-1,6 0-2,10-4-1,27-16-5,-27 27-6,27-27-11,0 0-12,9 30-25,-9-30-46,0 0-6,0 0 2,-13-25 27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6.26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BD127B5-4ACB-4D91-B771-5FE0CB08E3D2}" emma:medium="tactile" emma:mode="ink">
          <msink:context xmlns:msink="http://schemas.microsoft.com/ink/2010/main" type="inkDrawing"/>
        </emma:interpretation>
      </emma:emma>
    </inkml:annotationXML>
    <inkml:trace contextRef="#ctx0" brushRef="#br0">18 192 1,'0'0'34,"0"0"42,0 0 2,-20-15-39,20 15 0,11 25-7,0-1-2,-4-1-4,4 9-2,-9-3-3,5 9-1,-7-4-2,5 5 0,-8-6-2,3 8-2,-2-9-3,2 4 1,0-7-4,2 1 1,-2-10-2,0-20-1,3 32-1,-3-32 1,0 0-2,0 0-2,16-37 1,-10 8-1,1-9-1,0-12-1,0-9 2,-1-6-4,-1-5 4,2 0-4,-1 4 4,1 8-2,0 6 1,0 11-2,0 14-1,-7 27 2,27-11-2,-7 22 2,5 9-1,4 5 0,3 4 0,4 3 1,2 0 0,-1-1 0,-6-1 1,-2-3 0,-6 0 1,-5 0 1,-9 0 0,0 2 1,-9 1 0,0-1 0,-4 3-1,-1 2 2,-4-3-3,2 3 2,1-2-3,-1-3 1,2 0-2,3-4 2,0 0-4,2-25 3,2 38-11,-2-38-5,14 34-21,-14-34-59,18 21-17,-18-21-9,22-5-2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5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65C0BF-D897-467A-9129-179DFF776CD5}" emma:medium="tactile" emma:mode="ink">
          <msink:context xmlns:msink="http://schemas.microsoft.com/ink/2010/main" type="inkDrawing"/>
        </emma:interpretation>
      </emma:emma>
    </inkml:annotationXML>
    <inkml:trace contextRef="#ctx0" brushRef="#br0">0 17 81,'0'0'58,"0"0"-14,0 0-3,0 0-5,0 0-4,20-18-6,-20 18-2,46 0-2,-19-2-2,7 4-1,2-4 1,4 6-4,3-4 0,7 5-2,4-7-2,12 4 0,4-4-1,7 4-3,-1-2 0,6 2-1,3 0-2,3 3 1,-6-1-2,-3 1-1,-2 2 0,-1-1-1,1-1-1,0 4 0,0-2-1,0 2 1,6 0 0,-2 0-1,3 2 2,-3 0 0,-2 1 0,0-3 1,-6 0-1,1 0 2,-6-2-2,2-3 1,-7-2-1,3 1-1,-5-1 2,-3-2-2,-3 0 0,1 0 0,-4 2 0,-2-2 0,-1 2 0,3-2 0,0 3 0,5-1 1,-1-2-1,1 2-1,-3-2 1,0 2-2,-4-2 1,-5 0 1,-2-2-1,-5 0 0,1 0 0,-6-1 1,4 3-1,-4 0 0,4 0 1,-6 3-1,3-1 0,-5 0-1,-2 0 2,-4 1-1,-23-3 1,36-3 0,-36 3-1,21-4 1,-21 4-1,0 0 1,0 0-2,22-25-2,-22 25-3,0 0-6,27-9-9,-27 9-12,21 5-17,-21-5-31,0 0-33,0 0 0,0 0 1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1.6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5A7669F-C8F6-4990-8EAF-F62654945B17}" emma:medium="tactile" emma:mode="ink">
          <msink:context xmlns:msink="http://schemas.microsoft.com/ink/2010/main" type="inkDrawing"/>
        </emma:interpretation>
      </emma:emma>
    </inkml:annotationXML>
    <inkml:trace contextRef="#ctx0" brushRef="#br0">20-3 48,'0'0'36,"0"0"4,0 0-4,0 0-3,-23 0-5,23 0-5,0 0-1,0 0-4,0 0-1,0 0-1,0 0 1,0 0 0,0 0 2,0 0 0,0 0-2,0 0 0,0 0-4,0 0 1,0 0-4,0 0 1,0 0-4,0 0 2,0 0-1,20 4-1,-20-4 2,0 0-2,21 7 1,-21-7-1,0 0 1,22 7-2,-22-7 0,0 0 0,27 7-1,-27-7-1,21 4-1,-21-4 0,27 5-1,-27-5 1,34 4-1,-34-4-1,33 3 0,-12-3 1,-1 2-1,0 0 0,1-2 0,-1 5-1,0-3 1,3 0 0,0 3 0,1-5-1,4 4 0,1-4 1,0 2 0,1 1-1,1-1 0,1 2 0,-1-1-1,-1 1 1,-3 3-1,0-3 1,2 1 1,1 2-1,1-5 0,3 0 0,0 1 1,2-1-1,0 0 0,1-2 0,-1 2-1,0 1 0,-2-1 1,-3 0 0,-1-2-1,-3 2 1,2 1-1,0-3 1,-1 0 0,-1 0 0,2 0-1,-2 0 1,2 2 0,-1 0 0,-1 0-1,-2 3 0,-3-1 0,-22-4 0,39 12 1,-19-8 0,0 1-1,0-1 1,5-1 1,5 1-1,6-4 0,2-2 0,5 2 0,0-5 0,0 1 1,-2-1 0,-5 1-1,-5-3 2,-1 2-1,-5 1 0,-3-1 1,1 1-1,4 2 0,2-3 0,3 3-1,2 0-1,0-1 2,-1 1 0,1 0-1,-2 0 0,-5 2 0,0 0 0,-2 2 1,2-2-1,2 2 0,1 0 0,4 3 0,2-1 0,2 1 0,5 2-1,-2-3 1,-1 1 0,1-1 0,-3 1-1,3-3 2,-5 0-2,5 0 2,0-2-1,-1 0-1,3 3 2,-2-1-1,2 0 0,-5 3-1,0-3 1,-1 0-1,-4 1 2,-1-1-1,0 0 0,-3-2 0,0 0 0,3 2 0,2 1 1,-3-3-1,1 2-1,0 0 2,-3 0-1,3 1 0,-3-1 0,-2 2 0,-2-1 1,-5 1-2,1 1 2,-21-5-2,36 6 2,-36-6-1,27 7 1,-27-7-1,25 7 0,-25-7 0,22 2 1,-22-2 0,0 0 0,23-2-1,-23 2 0,0 0 0,20-7-4,-20 7-5,0 0-12,34 0-15,-34 0-30,25 2-45,-25-2-4,0 0-1,0 0-1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1.6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400AC8F-36A1-462C-A8E0-818676B71EA8}" emma:medium="tactile" emma:mode="ink">
          <msink:context xmlns:msink="http://schemas.microsoft.com/ink/2010/main" type="inkDrawing" rotatedBoundingBox="5937,11502 9952,11516 9951,11596 5936,11583" semanticType="callout" shapeName="Other">
            <msink:sourceLink direction="with" ref="{027D9C66-7D1D-49AA-9DF5-E37733265FC5}"/>
          </msink:context>
        </emma:interpretation>
      </emma:emma>
    </inkml:annotationXML>
    <inkml:trace contextRef="#ctx0" brushRef="#br0">47 13 18,'0'0'57,"-19"-1"-22,19 1 1,0 0-4,-16-5-2,16 5-3,0 0-3,0 0-1,0 0-3,-15 8-1,15-8-4,0 0 1,0 0-2,-3 16 0,3-16-1,0 0 1,0 0-1,16 14-1,-16-14 1,14 3-2,-14-3 0,18 4-1,-18-4 0,21 4-3,-21-4 0,19 4 0,-19-4-1,19 3 1,-19-3-2,19 1 2,-4-1-3,2 4 2,1-4-1,4 1 0,1-1-2,2 3 0,1-1 0,4-2-3,-3 0 3,2 0 0,1-2 0,2 1 0,-1-2 1,2-1-2,-1 1 1,3 2 0,-1-1-1,1 0 0,-1 2-2,-1 0 0,2 0 1,1 2 0,-1-2-1,-2 2 0,1-2 1,-1 0 0,4-2-1,0 2 2,-2-2-2,2-1 0,-4 2 0,1 1 1,-2 0-1,-2 1 0,-2 1-1,-3-1 2,1 3-1,-1 0 1,4-2 0,3 1 0,3-1-1,4-2 1,4 1-1,1-1 0,3-1 1,-2 1-1,-2 0 1,-2 1-1,-4-1 2,-3 0-1,-2-1 1,-2 1 1,-1 0-1,1-2 0,0 2-1,4-1 1,-2 1-2,3 0 2,-1 1-2,-1-1-1,2 2 0,-1-1 1,-2 1 0,0-2-2,0 2 1,1-2 1,3-2-1,0 2 1,3 0-1,-1 2 0,0-1 1,-1 2 0,0-1 0,-2 3 0,-3-2-1,-2 0 0,1 0 0,-1-3-1,2 0 2,3 0 0,2-1-1,0-2 0,0 1 1,-2 0-1,-3-1 1,-2 0 0,-3 1 0,-3 1-2,2-2 3,-1-1-1,6 1 1,2 0-1,6 0 0,1 0 0,3-2 0,0 2 0,0-1 0,-3 1 1,-2 2-2,-3-3 1,-3 1 0,-1-2 0,-4 2-1,0 0 1,-3 0 0,0 1-2,-3 2 3,-2 2-2,-1-1 2,-4 3-1,0 2 0,-14-6 0,26 14 1,-26-14 0,27 16 0,-11-8 0,2 0-2,1-3 3,3 2-1,2-4-1,0-2 1,0 1-2,0-2 1,-1-2 1,-3 1-1,-4-1 0,-16 2 0,24-6 1,-24 6 0,0 0-1,15-11 1,-15 11-2,0 0 0,0 0-1,0 0-4,0 0-5,0 0-7,3-15-11,-3 15-14,0 0-23,-16 7-43,16-7 1,-31 4 1,14-2 3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3.4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58DDA13-4308-41B8-BD83-47F184F6F68F}" emma:medium="tactile" emma:mode="ink">
          <msink:context xmlns:msink="http://schemas.microsoft.com/ink/2010/main" type="inkDrawing" rotatedBoundingBox="21110,5983 21224,14527 20653,14535 20540,5991" semanticType="verticalRange" shapeName="Other">
            <msink:sourceLink direction="with" ref="{19E6534F-E474-4280-9505-6DD5CBF82AC4}"/>
          </msink:context>
        </emma:interpretation>
      </emma:emma>
    </inkml:annotationXML>
    <inkml:trace contextRef="#ctx0" brushRef="#br0">112 113 1,'-2'-22'20,"2"3"47,-6-2 0,1 4-29,-3 2-1,8 15-2,-11-19-6,11 19-4,0 0-6,-14 3-1,14-3-3,-5 31-1,6-7-3,-4 3 1,5 3 0,-1 5-3,4 2 1,-2 3-3,5 5 2,-1-1-4,1 6 4,-2 1-3,5 3 2,-3 2-3,3 4 3,-1-1 4,1 1-4,-1-2 2,3-1-3,-2 1 3,0-4-5,2-1 3,-2 0-4,3-4-4,-1-1 2,0 0-2,0 0 2,-2 0-3,0-1 4,-1-1-2,1 0 2,-3-3-2,0 2 2,-2-5-2,1 0 1,-1-3-1,-1 0 0,1-1 3,-1 1-1,0-2 2,0 0-1,-1 1-1,0 0 0,0 3 0,0-1 0,-3-1-5,1 1 2,-2 2-3,1 0 3,-1 0-2,2 0 3,0 0-3,-2-2 2,3 2-2,0-1 1,-1-1 0,-1-1 0,-1 3 0,0 0-1,-3 0 5,-2 1-4,-3 1 3,-3-1-2,0 1 2,-4 1-2,-1-5 1,0-1 1,-1-2-4,1-3 4,2-3-4,-1-3 2,2-4-1,2-1 0,2-2 0,1-2-1,0-1 2,1-1-1,1-1 2,1 1-1,5-15 0,-6 24 0,6-24 1,-7 19-1,7-19-1,-5 17 1,5-17-2,-6 18 3,6-18-2,-8 21 3,8-21-3,-5 22 0,5-22 1,0 19-1,0-19 0,5 15-1,-5-15 2,0 0-2,0 0 3,16 3-1,-16-3 0,0 0 0,22-10 0,-22 10 1,20-8-1,-6 5 1,0 1-2,2 1 3,0 2-3,2 1 2,-1 4 0,-1 2-1,0 4 0,0 2-1,-1 4 0,-2 1 1,-2 2 1,0 3-1,0 6 5,-3 3-4,0 1 4,0 4-4,-1 1 4,-1 2-4,0 4 3,1 3-2,-4 0-3,3 1 3,-3 6-2,2 2 1,0 7 0,-2 0 1,0 3-2,1 0 2,-1 1 0,-2 2-1,3-1 2,-3-2-1,1 3 1,-2 5-2,0 4 1,0 4-1,0 5-1,-2 1 2,2 5 1,-1 1-2,-1-1-1,2-1 2,0-4 0,2-1-2,-1-3 2,2-1-1,1-2-2,0-1 3,-2 3-2,3 0 1,-4-4-1,1-2 2,0-2-2,-2-3 1,-2-1-1,0-3 2,2-5-3,-1-4 3,-1 3-3,-1-3 3,0 3-3,0-2 2,-2-2-5,-3 1 1,1 1-1,-1-2-1,-1-1 2,-2-2-2,-4 0 2,1-2-1,-2 0 3,-2 1 2,-1-4-3,-2 3 3,4 2-3,-2 3 3,3 2-3,-2 3 2,2 0 2,0 0-4,0 3 5,2 0-4,-2-5 3,-2-2-3,1-3 5,-1-4-6,2-4 2,0-4 0,5-5 0,-2-3 0,2-4 0,3-2 0,0-4-2,0-2 1,0-2-4,0-4 0,2 3-6,-2-7-6,4 1-11,4-16-9,0 0-24,0 0-46,-17-31 0,7-15-1,-9-26 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8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49F65BB-0470-4093-AF39-E1C73281E698}" emma:medium="tactile" emma:mode="ink">
          <msink:context xmlns:msink="http://schemas.microsoft.com/ink/2010/main" type="inkDrawing" rotatedBoundingBox="19435,7087 19636,8262 19167,8342 18965,7167" semanticType="verticalRange" shapeName="Other">
            <msink:sourceLink direction="with" ref="{967C2368-84F8-4AFE-925F-1DF0AFD46987}"/>
            <msink:destinationLink direction="to" ref="{D509F025-0113-4CEF-AF32-33F6A88D8966}"/>
          </msink:context>
        </emma:interpretation>
      </emma:emma>
    </inkml:annotationXML>
    <inkml:trace contextRef="#ctx0" brushRef="#br0">0 230 1,'14'-29'55,"-5"-10"7,13 5-6,-1 1-50,15 3-3,5 3 3,6 7 3,5 4 1,0 14 1,2 13 1,-13 9 4,-1 16 0,-17 7 6,-3 12-3,-13 3 0,-2 12 0,-10 0-6,-2 5-2,-4 2-6,0 2-1,-1 2-10,-8 5-15,-3 13-30,-10 10-24,-15-1-7,-4 23-1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2.0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F73BF6C-265A-4416-8B49-4E07FF6CD0A7}" emma:medium="tactile" emma:mode="ink">
          <msink:context xmlns:msink="http://schemas.microsoft.com/ink/2010/main" type="inkDrawing" rotatedBoundingBox="13866,6734 16637,6745 16636,6832 13865,6821" semanticType="underline" shapeName="Other">
            <msink:sourceLink direction="with" ref="{DF312E0E-567E-4974-8B74-2FD213E5F5BE}"/>
          </msink:context>
        </emma:interpretation>
      </emma:emma>
    </inkml:annotationXML>
    <inkml:trace contextRef="#ctx0" brushRef="#br0">48 75 1,'-25'-2'31,"25"2"51,-19-6 2,19 6-50,0 0-8,-2-16 8,2 16 4,0 0-4,19-10-3,-19 10-3,0 0 3,0 0-9,0 0 3,0 0-3,0 0-4,0 0-4,21 2-3,-21-2 2,29 3-6,-9-3-1,8 2 0,2-4-5,0 2 4,1-2-4,-1 1 5,-4-1-1,-2 2 0,-4-1 1,1 1-2,-3-2 0,3 2-1,1-2-1,3 1-1,6-1-5,2 2 5,4-5-1,3 5-3,-2-4 4,1 2-4,-4 2 4,-1 0 1,-4 0 0,-1 0 0,-2 3 0,-2-3 4,3 0-4,2 2-1,0-5 1,5 3-5,-1 0 4,1 1 0,2-6 0,-3 5-4,-4 0 5,-1 0 0,-7 0-1,0 0 2,-4-3-2,3 3-3,-4 0 3,3 0 0,2-1 0,3 1 0,1 0-1,0-2 0,1 5 1,-2-3 4,1 0-4,-2 2-1,-2-1 0,1-1 0,-1 5 0,2-3 5,2-1-5,-1 1 0,2 3-1,-1 0 7,1-2-6,-1 2 4,-2-4-3,-2-1-1,0 2 0,2 1 0,-1-1 4,1-1-5,0-1 1,3 2 1,-2-2-2,1 0 1,1 0 1,-4 0-1,0 0-4,-2-5 4,0 5 0,-2 0-1,2-2 2,1 6-1,1-4-1,1 0 1,0 0 0,0 4 0,-2-4 5,0 0-5,-2 0 0,-3-1-1,1 1 2,-1-5-1,1 3 0,1-2 0,2 2-5,3-3 5,3 5-1,0 0 1,-1 0 0,1 3 0,-3-3 0,-2 5 0,1-3 0,-6 3 0,-1-5 1,0 0-1,-16 0 0,27-5 0,-27 5 0,26-8 0,-26 8 0,24-8 0,-24 8 0,19-11-6,-19 11 4,14-10-4,-14 10 4,0 0-6,0 0 2,15-16-7,-15 16 1,0 0-2,0 0-13,0 0-10,6 18-22,-6-18-42,0 0-18,-8 24 1,8-24 3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9.9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77B772C-8AF1-4945-B76B-7FA88297883A}" emma:medium="tactile" emma:mode="ink">
          <msink:context xmlns:msink="http://schemas.microsoft.com/ink/2010/main" type="inkDrawing" rotatedBoundingBox="13939,8773 16757,8842 16755,8934 13937,8865" semanticType="underline" shapeName="Other">
            <msink:sourceLink direction="with" ref="{78FDDC68-2477-45E6-B4C0-5175CB32B66D}"/>
            <msink:destinationLink direction="with" ref="{E1DD8973-C6B0-40FC-9308-3456B4B40A70}"/>
          </msink:context>
        </emma:interpretation>
      </emma:emma>
    </inkml:annotationXML>
    <inkml:trace contextRef="#ctx0" brushRef="#br0">1 83 67,'-14'-19'38,"14"19"-1,0 0 0,11-18-3,-11 18-1,22-13-2,-7 8-2,-15 5-2,27-9-4,-27 9-1,27-6-3,-12 1-1,2 5-5,4-3 0,6 3-4,3-4 0,7 4-2,6-1-1,5 2 0,2 1-1,3 0-1,-2-1-1,0 2 1,0 1-1,-1-1-1,-3 0 0,0 0 0,-1-1-1,1 1 1,2 0 0,7 2-1,0-2 2,6 2-1,5 0 0,5-1 0,3 1 0,2 0 0,0-2 0,-2 2-1,-1-2 1,-7-1-1,-5-1 0,-3 1 1,-5-2-1,-1 0 0,-6 2-1,0-2 1,-2 1-1,2 1 1,-3-1-1,3 1 0,-3 1 1,0-1-1,-3-1 2,-3 1-1,-1-2-1,-5 0 1,-1-3-1,-4 0 1,0-1-1,-2 0 1,1-3-1,0 4 1,-2-2 0,1 2 1,-2 0 0,-3 3 0,-4-2 1,-1 4-1,-15-2 1,20 0-1,-20 0 0,0 0-1,0 0 1,0 0-2,15-2 0,-15 2-1,0 0 0,0 0 1,17 2-1,-17-2 1,16 3-2,-16-3 3,23 8-5,-23-8-6,24 10-15,-24-10-27,19 0-59,-19 0-2,19 3-1,-19-3-4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6.6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4212D5C-E75A-45CE-BB72-782382A0E4DE}" emma:medium="tactile" emma:mode="ink">
          <msink:context xmlns:msink="http://schemas.microsoft.com/ink/2010/main" type="inkDrawing" rotatedBoundingBox="13431,11987 16540,12212 16535,12283 13426,12058" semanticType="underline" shapeName="Other">
            <msink:sourceLink direction="with" ref="{8A8BABBB-F88D-4067-A149-5CE3C8E77E20}"/>
          </msink:context>
        </emma:interpretation>
      </emma:emma>
    </inkml:annotationXML>
    <inkml:trace contextRef="#ctx0" brushRef="#br0">25-5 46,'-16'0'45,"16"0"6,0 0-5,0 0-4,0 0-6,0 0 3,0 0-5,0 0 2,-9 16-3,9-16 1,14 13-5,4-5-2,1-7-5,10 6-3,4-4-3,9 2-3,4-4-4,4 6 0,2-3-3,3 1 0,1 0 0,-1 1-1,6-1 0,3 0 0,3-2 0,4 0-2,2-3 0,2 2-1,0-1 0,-3-1 0,-1 2-1,-7 1 0,-5-1 0,-3 1 0,-7 5 0,2-3-2,-1 4 2,1 1-3,0 0 4,2 1-3,3-2 2,0 3-3,3-6 3,-2 4-1,-1-6 0,0 1 1,-1-2-2,-4-1 2,0-2-1,-3 0 1,-2 0 0,-3-2-1,-3 1 0,0-1 0,2 4 0,-4-2 0,1 1 0,-1 1-1,-1 1 0,-1 0 2,0 1-1,-3-1 0,-4-2 1,-2 3 0,-3-4 0,-5 1 2,-1-2-1,-2 1 0,-2-4 0,-14 4 1,26-3-1,-26 3 0,27-1 0,-11-1-1,1 2 0,4 2-2,5-1 2,-1 2-1,4 1 1,2 0 0,-3 1-1,1 0-1,-3 1-1,-4-2-1,-4 2-4,-18-6-5,24 6-10,-24-6-11,0 0-23,0 0-42,0 0-26,0 0 2,0 0 0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43.0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DFB0A1-0391-47F0-BE7C-A4D03A75A813}" emma:medium="tactile" emma:mode="ink">
          <msink:context xmlns:msink="http://schemas.microsoft.com/ink/2010/main" type="inkDrawing"/>
        </emma:interpretation>
      </emma:emma>
    </inkml:annotationXML>
    <inkml:trace contextRef="#ctx0" brushRef="#br0">0 728 25,'0'0'28,"0"0"0,8-15 4,-8 15-5,18-14-2,-18 14-4,20-18 0,-5 10-4,1-1-5,3 2 0,3-2-1,7-4 2,5-3-5,7 0 3,9-3-1,6 0 3,1-4-1,6 2-3,1 2 0,-1 2-2,1 2 2,-1 4-1,-4-5 0,2 5-2,1-7 2,7 2-1,1-4 0,8-1-2,2-5-1,7 2 1,-1-1-1,0 1-1,-4 1-2,-7 1 3,-7 1-3,-4 2 2,-6 3-6,-9-3-5,-1 1-6,-6-3-13,0 5-15,-9-3-29,-4-3-24,3 6-8,-18-10 33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5.57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989D8F8-92A5-4377-BB76-9F3B06291C40}" emma:medium="tactile" emma:mode="ink">
          <msink:context xmlns:msink="http://schemas.microsoft.com/ink/2010/main" type="inkDrawing" rotatedBoundingBox="22670,8412 23834,11078 22201,11791 21037,9125" shapeName="Other"/>
        </emma:interpretation>
      </emma:emma>
    </inkml:annotationXML>
    <inkml:trace contextRef="#ctx0" brushRef="#br0">27 0 77,'0'0'80,"-2"17"5,-1 4-6,-2 6-49,7 8-1,-4 5-6,2 5-3,-2 1-3,2 4 1,-3-2-4,3 0 2,-3-4-5,3 1 2,-2-8-4,2 1-1,-1-6 3,1-3-7,0 0 4,-2-8-7,2-1 5,0-20-7,-1 20 1,1-20-8,0 0-11,0 0-6,0-28-17,-4 8-12,8-3-33,-1 1-11,-3-1-3,1 6 7</inkml:trace>
    <inkml:trace contextRef="#ctx0" brushRef="#br0" timeOffset="283.7907">-12 521 61,'8'-21'81,"0"5"5,5 1-2,6-1-44,-3-3-6,8 2-7,-3-4-8,4 3-2,-1-2-4,2 2-4,-4 0 0,2 1-5,-3-1-2,-2 2-5,0 2-4,-4 1-7,-15 13-4,21-21-8,-21 21-14,0 0-24,0 0-28,0 0 2,0 0 2</inkml:trace>
    <inkml:trace contextRef="#ctx0" brushRef="#br0" timeOffset="1567.5761">1047 91 88,'0'0'93,"10"35"1,-9-8 1,-2 5-64,6 9 4,-7 1-7,8 6-4,-6-3-7,7 4-2,-4-2-6,2 1-2,0 1 1,-1 2-8,1-3-2,0-5-16,3 1-12,-8-9-41,5-5-30,-2-6-7,-3-24-2</inkml:trace>
    <inkml:trace contextRef="#ctx0" brushRef="#br0" timeOffset="989.4219">568 279 54,'0'0'85,"17"24"4,-15-9-1,-2 2-51,3 9 0,-3-2-5,2 8-7,-4-4-7,4 6-2,-6-4-6,4 1 1,-1-4-5,-1-2-6,1-2-5,-1-9-12,5 1-7,-3-15-19,0 0-21,0 0-34,0 0-1,8-24 3</inkml:trace>
    <inkml:trace contextRef="#ctx0" brushRef="#br0" timeOffset="1255.059">395 524 73,'16'8'89,"-2"-7"2,2-1 2,-16 0-54,39-1 0,-18-4-11,9 5-5,-4-5-4,5 4-2,1-3-6,2 3-2,-2-1-4,0 2-3,2 2-7,-9-1-10,2 4-10,-11-3-15,2 4-24,-18-6-39,0 0 2,0 0-2,0 0 22</inkml:trace>
    <inkml:trace contextRef="#ctx0" brushRef="#br0" timeOffset="652.9692">141 436 54,'0'0'86,"0"30"-1,2-14 5,-1-1-50,7 5 0,-1-2-6,5 1-8,0-3-4,5 5-4,-4-5 3,4 3-9,-1 0 4,2 5-9,-2-3 4,-2 1-8,-1-1 4,-3 1-6,-1-1-2,-4 2-1,-2-7-4,-3-16-4,4 24-11,-4-24-11,0 0-22,0 0-29,0 0-21,-12-34 2,12 4-1</inkml:trace>
    <inkml:trace contextRef="#ctx0" brushRef="#br0" timeOffset="2116.4395">-163 1529 96,'0'0'88,"0"0"5,0 0-6,20-10-55,-6 7-7,10 2-1,0-3-10,5 3-2,1-1-5,2 1-8,-2 1-10,-3 0-16,1 4-24,-8 3-44,-20-7 2,23 14-6,-23-14 3</inkml:trace>
    <inkml:trace contextRef="#ctx0" brushRef="#br0" timeOffset="2441.5176">-185 1722 84,'0'0'91,"0"0"4,0 0 1,0 0-58,0 0 0,19 15-6,4-7-5,-4-7-6,6 4-4,1-3-4,3-1-4,-2-1-3,-2 2-4,1-2-6,-5-3-8,-2 3-14,-19 0-22,24-13-56,-24 13 0,0 0-4,3-18 2</inkml:trace>
    <inkml:trace contextRef="#ctx0" brushRef="#br0" timeOffset="4994.4715">686 1758 127,'16'6'104,"-16"-6"1,34 0 0,-6 0-70,3-5-1,12 4-8,0-7-7,8 3-5,2-3-4,3 3-4,0-1-1,3 2-3,-6 1 0,1 2-1,-6 2-1,-2 2 0,-6 1-1,-5 0 1,-6 3-2,-8-4-2,-2 0-7,-19-3-9,24 0-13,-24 0-25,3-16-54,-3 16 2,0 0-4,-24-14 3</inkml:trace>
    <inkml:trace contextRef="#ctx0" brushRef="#br0" timeOffset="4569.4562">873 1281 5,'0'0'80,"0"0"3,0 0 3,-6 26-38,2-9-8,9 9-3,-6-2-10,4 10-1,-3-6-4,3 6 0,-3-5-5,2 1-4,-4-4-1,2-2-3,-2-5 0,1-5-4,1-14-1,0 0-2,0 0-1,-5-14 0,8-9-2,2-5 1,3-11-1,3 1-1,2-2 0,0 2-1,3 1 2,0 2-1,0 6 1,0 2-1,0 4 0,0 6 2,0 6-1,1 3-1,2 8 0,-1 4 1,0 6-1,-1 4 2,1 6 0,-1 2-1,-2 3 2,-1 3 2,-1 0 0,-2 1 1,-1 0-1,-1 0 1,-1-2 0,-1-3 0,-3-3-1,0-4-2,-1-2-7,-3-15-10,3 17-20,-3-17-46,0 0-26,0 0-3,-16-13 3</inkml:trace>
    <inkml:trace contextRef="#ctx0" brushRef="#br0" timeOffset="5711.3142">1233 2026 80,'16'-22'59,"-16"22"-13,11-21 3,-11 21-8,0 0-1,-15-8-1,15 8-4,-27 14-3,11 1-4,-8 1-4,2 9-2,-4 1-4,1 9-2,-2 0-3,3 7-1,-2-1-3,4 4 1,-1-3-2,6-2 1,2-2 0,6-3-4,1-1 3,5-2-4,3-5 2,6 0-4,2-5 3,3 1-5,3-4 1,6-2 0,0-2-1,3-6 0,2-2 0,3-6 0,0-4-2,-1-5-1,2-3-1,-3-8-1,-1-2 1,-4-5 1,-2 3-4,-6-3 4,-2 4-2,-7 1 3,-4 5-2,0 16 5,-15-15-2,15 15 0,-29 16 4,12 2-4,-2 4 4,-1 7-3,3 0 3,1 1-3,1 1-2,4-6-5,5 1-13,6-26-22,-8 27-71,8-27 1,0 0-7,0 0 0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9.7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A9949E1-AC50-4BEC-9DF6-89F75CC10395}" emma:medium="tactile" emma:mode="ink">
          <msink:context xmlns:msink="http://schemas.microsoft.com/ink/2010/main" type="inkDrawing" rotatedBoundingBox="14835,11042 14859,9688 15138,9693 15114,11046" semanticType="verticalRange" shapeName="Other"/>
        </emma:interpretation>
      </emma:emma>
    </inkml:annotationXML>
    <inkml:trace contextRef="#ctx0" brushRef="#br0">11204 5963 83,'0'0'97,"-18"-11"-5,18 11-17,0 0-126,0 0-34,16 3-2,-16-3-4</inkml:trace>
    <inkml:trace contextRef="#ctx0" brushRef="#br0" timeOffset="-453.1568">11234 4689 120,'15'-14'111,"-9"0"-4,-6 14-1,16-20-92,-16 20-10,13 15-10,-4 4-20,3 2-45,-4 6-30,4 7-2,-8-2-3</inkml:trace>
    <inkml:trace contextRef="#ctx0" brushRef="#br0" timeOffset="-218.7616">11343 5308 64,'6'22'89,"-6"-22"-4,0 0-4,0 0-89,13 20-27,-6-6-42,-7-14-3,12 17-6,-12-17 54</inkml:trace>
    <inkml:trace contextRef="#ctx0" brushRef="#br0" timeOffset="9558.3729">11228 4629 1,'0'0'67,"0"0"19,0 0 1,0 0-58,0 0 8,0 0 4,0 0-2,0 0-3,0 0-2,0 0-4,0 0-3,-8 14-5,8-14-5,-13 22-6,7-7-5,6-15-3,-3 25-3,3-25 1,9 18-3,-9-18 2,19 10-2,-19-10 2,27 0-1,-27 0 0,28-10 1,-12 2-1,-16 8 1,27-22-1,-27 22 3,21-28-3,-21 28 2,9-27 0,-9 27 0,-6-20 0,6 20 1,-31-7 0,9 10-1,-5 5 3,-4 3-2,1 4 1,1 1 0,4-2-1,6 2 0,19-16 0,-20 24-1,20-24 0,0 0-1,21 11 1,-5-14-1,2-2 0,-1-3 1,1 0-1,-2-3 0,-16 11 0,21-19-3,-21 19-5,6-16-12,-6 16-20,0 0-61,-19-8-13,19 8-4,-26 13 0</inkml:trace>
    <inkml:trace contextRef="#ctx0" brushRef="#br0" timeOffset="10257.2772">11222 5249 11,'0'0'88,"0"0"4,-13-15-41,13 15 5,0 0-5,0 0-10,-19 21-9,15-6-7,-4-1-6,7 4-4,-2-2-2,3 1-7,0-17 0,9 22-5,-9-22 0,24 8-1,-5-9-2,2-7 1,1 0-2,-1-3 2,-3-4-1,-4-1 5,-6 2 2,-6 0 4,-10-1 0,-7 7 2,-4-3 0,-3 8 0,-4-2 0,2 7-4,2-2-1,4 3-2,18-3-2,-20 9 0,20-9 0,-7 16-3,7-16 2,8 21-1,-8-21 1,11 21-2,-11-21 2,20 22-1,-20-22 0,24 12 0,-9-11-1,1-4 1,0 0-1,0-7 1,-1-1-1,-7-3 1,-2 1-1,-6-2 1,0 15 0,-14-22-4,14 22-8,-26-13-12,26 13-28,-21 15-52,21-15-13,-6 24 2,6-24-4</inkml:trace>
    <inkml:trace contextRef="#ctx0" brushRef="#br0" timeOffset="10856.9647">11210 5880 53,'16'-9'37,"-16"9"6,0 0 3,0 0-7,0 0 0,10-15-8,-10 15-4,0 0-6,-19 3-4,19-3-2,-21 12-3,21-12-2,-16 12-2,16-12 0,-10 15-1,10-15-1,-1 14-2,1-14-1,0 0-1,17 11-2,-17-11 1,16 3-1,-16-3 1,21-3-2,-21 3 1,24-9-1,-24 9 4,21-13 3,-21 13 3,0 0 3,0 0 2,5-16 4,-5 16-1,-24 0 1,24 0-3,-27 5-2,27-5-4,-24 8-5,24-8-4,0 0-6,0 0-7,1 19-19,-1-19-55,24-3-28,-3 3-2,-21 0-3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55.44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C0D89A4-5DA6-4CC3-983A-DBCC01FE54A4}" emma:medium="tactile" emma:mode="ink">
          <msink:context xmlns:msink="http://schemas.microsoft.com/ink/2010/main" type="inkDrawing" rotatedBoundingBox="1957,13417 2040,6757 2711,6766 2628,13425" semanticType="callout" shapeName="Other">
            <msink:sourceLink direction="with" ref="{027D9C66-7D1D-49AA-9DF5-E37733265FC5}"/>
          </msink:context>
        </emma:interpretation>
      </emma:emma>
    </inkml:annotationXML>
    <inkml:trace contextRef="#ctx0" brushRef="#br0">-1154 1803 14,'-29'-5'38,"29"5"-5,-30 3-3,30-3-4,-24 6-1,24-6-4,0 0 1,-25 18-5,25-18 0,0 0-4,-12 32 1,12-32-3,-4 20-1,4-20-3,0 0-3,11 21 0,-11-21-1,30 2 0,-8-7-2,3-1 1,4-6-1,1-1 2,-3-1-1,-2-4 0,-25 18 0,34-36 0,-34 36 1,9-36-1,-9 36 1,-9-27-3,9 27 2,-25-14 0,25 14-1,-34 3 0,14 6 0,-5 4-1,0 1 0,0 4 0,0-2 0,25-16 1,-31 33-1,31-33 2,-14 28-1,14-28 0,11 22 1,-11-22-1,41 16 0,-16-9 0,2-5 2,2-2-3,-2-2 3,0-5-3,-4-2 2,-23 9-1,23-29-2,-21 8 2,-9-1-1,-9 1 1,-6-1-2,-10 1 2,0 3 0,-4 5 1,2 4-1,3 2-1,1 5 0,8 6 1,22-4-1,-27 18 0,27-18 1,-5 27-2,5-27 4,16 32-1,-16-32 0,32 25-3,-10-18 3,5-1 0,3-6-3,1 0 3,1-4-2,-3-5 2,-4 0-1,-5-5 1,-20 14-1,14-34 1,-14 34 0,-25-33 1,-2 21 2,-7 1-2,-6 6 2,-6 3-1,1 4 0,0 5 0,7 2 0,4 3-2,9-1-2,25-11 0,-27 29-3,27-29-4,11 32-7,9-10-11,-20-22-32,48 37-33,-14-19-6,-5-9-3</inkml:trace>
    <inkml:trace contextRef="#ctx0" brushRef="#br0" timeOffset="3828.1165">-1594 3607 46,'11'-27'32,"-11"27"2,0 0-4,9-22 0,-9 22-2,0 0-3,0 0-2,-22 18-4,22-18-4,-25 25-2,25-25-1,-27 27-2,27-27-3,-16 27 2,16-27-3,0 0 1,7 25-3,-7-25 3,27 2-4,-7-9 2,3 0-1,-3-4-1,7-3-1,-4-4-2,1-2 1,-6 0-2,5-1 1,-9 1-1,-3 0 1,-11 20 0,7-34 1,-7 34 0,0 0-2,-27-20 1,2 24 0,-2 5 2,-3 2-4,-1 5 4,1 0-4,3 0 4,2 2 1,25-18-1,-22 25-1,22-25 1,0 0 0,29 16-2,-6-16 3,6-3-3,3-3 2,4-6-2,2-1 1,-6-3-2,-1-2 2,-8-3 0,-3 1-3,-11 0 3,-9 20-2,-6-30 3,6 30-1,-46-11 4,8 13-1,-7 7 2,0 3 1,-3 4-1,8 2 1,1-3-1,10 3-1,9-4-3,20-14 3,-9 20-3,9-20-2,22 9 1,-2-9-1,8-2-1,3-2-1,5-5-1,-2 0-1,-2-5 1,-3 0-1,-9-1 1,-20 15 0,21-32 1,-21 32 1,-9-27 3,9 27 0,-39-14 2,12 14 1,-2 5-2,2 6 4,2 3-4,2 2 1,23-16-1,-13 36-1,17-16-2,-4-20-1,39 32 2,-10-21-2,5 0 3,2-4-2,-4-2 0,2-8 2,-7 1-2,-5-5 0,-1-2 0,-21 9 0,22-25 0,-22 25 1,-2-27 0,2 27-1,-18-22 0,18 22 0,-32-7 1,32 7 0,-38 7 0,38-7 0,-34 18 2,34-18-1,-32 20 3,32-20-1,-20 18-2,20-18 1,0 0-1,-16 20 0,16-20-2,0 0 1,0 0-2,25-2 2,-25 2-1,27-22 1,-27 22 0,27-32-1,-15 12 2,-12 20-1,11-36 1,-11 36-3,-9-23 2,9 23 0,-23-5 1,23 5-2,-29 12 1,9-1-1,20-11-1,-28 27 3,28-27-2,-11 27 0,11-27-1,2 23 3,-2-23-1,0 0-1,16 20 0,-16-20 1,0 0-2,23 9 1,-23-9 1,0 0-2,22-7 2,-22 7 0,0 0-1,18-20-3,-18 20-2,0 0-12,23-16-29,-23 16-50,0 0-8,25-7-4,-25 7-9</inkml:trace>
    <inkml:trace contextRef="#ctx0" brushRef="#br0" timeOffset="7503.7214">-1118 4820 106,'0'0'47,"0"0"1,0 0-7,0 0-12,0 0-8,0 0-5,0 0-5,0 0-3,0 0-3,0 0-3,-20 14 3,20-14-1,-18 20 1,18-20 0,-20 23-1,20-23 2,0 0-1,-25 20 3,25-20-3,0 0 1,-21 7-2,21-7-1,0 0-1,0 0 0,-22 4-1,22-4-2,0 0 3,0 0-3,0 0 5,20-13-1,-20 13 5,0 0-1,0 0 1,20-18 0,-20 18 0,0 0 3,-36 4-3,36-4 3,-43 9-6,21 0 2,-3-2-3,5 2 0,-1-5 0,21-4-3,-22 9 1,22-9-3,0 0 3,0 0-2,0 0 1,0 0 0,0 0 0,29-6 0,-29 6-1,32-16 0,-32 16-1,29-18 1,-29 18 0,23-21 2,-23 21-3,0 0 3,11-20-1,-11 20-1,0 0 1,0 0-2,0 0 2,0 0-4,-20-2 4,20 2-2,0 0 1,-12 20 0,12-20 0,0 0 0,-9 25-2,9-25-2,0 0-5,0 0-9,0 0-29,14 23-58,-14-23-2,22-7-4,-22 7 7</inkml:trace>
    <inkml:trace contextRef="#ctx0" brushRef="#br0" timeOffset="12541.5889">-1470 4807 1,'-27'15'15,"27"-15"66,-20 18-1,20-18-42,0 0 1,-14 27 4,14-27-8,2 23-6,-2-23-1,5 27-5,-5-27-2,9 27-6,-9-27 0,9 25-5,-9-25-2,16 23-3,-16-23-1,24 13 0,-24-13-1,37-7 1,-15-2-2,1-4 2,-3-5-1,-2-3-1,-2 1 0,-5-5 1,-11 25-2,5-40-1,-5 40 2,-18-30 1,18 30 2,-39-11 3,19 16 2,-5-1-2,5 10 3,0-3-1,4 9 1,16-20-2,-21 36-1,17-15-1,4-21-3,2 36-1,-2-36 0,11 29-1,-11-29-1,18 23-1,-18-23-1,28 11 0,-28-11 1,38-4-1,-13-5 0,2-5 1,0-2-1,-2-2 1,0-2-1,-7-3 0,-2 1 0,-10 1 0,-3 1-1,-3 20 2,-14-29-1,14 29 1,-38-12-1,8 17 0,-4 6 2,-4 5 0,0 6 1,-1 3 0,3 2 2,5 1-3,8-1 3,9-7-2,12 0 0,2-20 0,29 25-2,1-20 0,6-5-2,9-7 0,3-4-1,4-5 1,-3-7-2,-4-2 2,-6-4-1,-10-5 1,-11 2 0,-11 3 3,-14 0-2,-13 4 3,-7 7 2,-12 4-1,-4 10 3,-4 4 0,0 11-1,-3 5 1,7 9-2,7 4-1,9 3-4,9 6-6,9-9-15,22 17-31,3-12-69,11-10-3,2 1-1,-6-7-6</inkml:trace>
    <inkml:trace contextRef="#ctx0" brushRef="#br0" timeOffset="11503.7787">-1255 6166 56,'0'0'86,"-12"20"-35,12-20-6,0 0-1,0 0-9,-11 27-10,11-27-4,0 0-2,-16 28-6,16-28 1,0 0-2,-7 27-2,7-27-1,0 0-3,0 0-2,0 0-2,21 9 1,-21-9-2,22-14 1,-22 14-2,30-22 2,-30 22-3,29-34-1,-18 13 0,-4 1-2,-7 20 2,5-34-3,-5 34 2,-23-16-1,3 19 6,-7 3 1,-3 8 3,-6 2 3,4 4 1,-4 3 3,7 2-1,0-7 3,11 2-6,18-20 3,-23 29-3,23-29-3,0 21 0,0-21-2,20 15 0,-20-15-2,34 16 4,-34-16-3,39 11 1,-19-8-1,0-3 2,1-7-2,-1-2 0,0-2-1,-20 11-2,32-34 3,-21 11-4,-4-2 3,-5 1-2,-4 1 2,-7 0-1,-5 3 0,14 20 1,-34-25-1,14 23 3,-5 6 1,0 8 2,-2 6 0,2 9 2,-4 0 1,4 7 2,-2 0-1,9 4-1,-2-6-3,6 2 0,5-5-3,5-4-1,4-3 0,0-22-4,15 28 2,-15-28-2,37 6-1,-13-12 0,4-6 0,1-6 0,0-2-2,-2-7 2,-4 0-1,-3-5 1,-6 0 2,-7 3-2,-5 2 1,-7 4 0,5 23 1,-22-31-2,22 31 4,-41-5-2,16 17 1,0 8 1,-4 5 1,4 6 1,-2 5-1,7 3 1,4-1-2,7 3 2,7-10-2,4 1 0,9-7-2,-11-25 0,36 32-1,-13-28 1,6-6-2,1-7 1,4-5 0,-1-11 0,4-4 0,-4-5-1,-1-2 2,-7-2-1,-7-1 2,-9 3-3,-11 7 2,-16 8 0,-14 10 0,-13 7 0,-9 8 0,-12 10 1,-2 6-3,1 5 2,8 2-5,12-4-6,22-1-11,25-22-19,0 0-44,43 0-44,11-22 3,9-8-3,3-13 2</inkml:trace>
    <inkml:trace contextRef="#ctx0" brushRef="#br0" timeOffset="14170.3553">-1341 8004 1,'0'0'30,"-5"-20"50,5 20-2,0 0-51,0 0 4,-22-14 5,22 14-4,0 0-1,-34 12 2,34-12 1,-27 29 2,15-2-1,-8-9 0,9 14-4,-10-9-6,12 8-5,-2 1-6,9 2-6,2-7-2,4 0-4,8-2-1,1-5-2,-13-20 1,39 29-3,-19-24 3,5-7 1,-3-5-1,1-11 0,-3-5 1,1-6 2,-6-3-1,-3-2 1,-3-2-1,-7-2 0,-4 2 0,-1 9 2,-8 2-3,11 25-1,-29-25 0,29 25 2,-39 7 0,39-7 3,-36 31-2,20-6 2,3 0 0,4 2 1,0-4-1,7-1-1,2 1-1,0-23-4,6 34 3,-6-34-4,16 20 1,-16-20-3,34 5 2,-9-8 1,4-10-1,7-1 3,0-6-2,3 0 2,-8-5-1,-3 0 3,-10-2-4,-14 2 1,-13 2 0,-13 3 0,-15 4 0,-5 7 1,-10 9 0,-5 5-2,3 6 2,4 5-4,16 4-10,7-9-21,27-11-87,30 9-7,15-20-2,16-5-5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5:26.4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7200B3-F9E1-490C-B9D9-BD39F83FEC42}" emma:medium="tactile" emma:mode="ink">
          <msink:context xmlns:msink="http://schemas.microsoft.com/ink/2010/main" type="inkDrawing"/>
        </emma:interpretation>
      </emma:emma>
    </inkml:annotationXML>
    <inkml:trace contextRef="#ctx0" brushRef="#br0">63 400 25,'0'0'40,"0"0"-5,-16 3 4,16-3-1,-18 7 0,18-7-4,-16 9-3,16-9-7,0 0-6,-14 18-5,14-18-2,14 9-3,4-5-1,3-6 0,7 0-1,4-2 1,3-3-2,2-2 0,3-1 1,-3 0 1,3 1-1,-2-1-1,4 1 3,3-3-3,1 3 2,5-2-1,3 0-3,4-4-1,1 1-1,3-2 0,-1 0-2,-2 0 2,0-2-1,-4 2 1,-1 0-1,-1-1 1,-2-1-1,-1 2 0,2 2 0,-1-2 0,-3 1 0,0 1 0,-5 4 0,-3 1-1,-3 2 0,-6 3 1,-8-1 0,-3 2 0,-4 1 0,-16 2-1,22-3 0,-22 3 2,0 0-2,19-5 2,-19 5-2,16-3-2,-16 3 0,29-5-3,-10 0-4,8 4-11,-1-4-23,6-5-60,8 9 2,-13-14-2,2 10 56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3.43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380494-99C2-4B1A-ABBF-436D99F360F7}" emma:medium="tactile" emma:mode="ink">
          <msink:context xmlns:msink="http://schemas.microsoft.com/ink/2010/main" type="inkDrawing"/>
        </emma:interpretation>
      </emma:emma>
    </inkml:annotationXML>
    <inkml:trace contextRef="#ctx0" brushRef="#br0">3466 4662 29,'0'0'74,"0"0"-24,-21 7 1,21-7-11,-11 36-4,9-7-5,-5 1-5,7 3-1,-5 4-5,7-1 0,-2-2-4,5-3 3,-5-1-5,5-3 1,-5-27-3,2 38 1,-2-38-2,0 0-2,0 23 0,0-23-4,0 0 1,0 0-4,0-25 3,0 25-4,9-41 1,0 16-2,-2-4-1,9-3 0,-5-2-1,7 3-1,-2-1 0,0 3 0,2 4 0,0 2 1,-18 23 0,34-33-1,-34 33 3,32-23-1,-32 23 2,31-9-3,-31 9 2,27 4-1,-27-4 1,28 19 1,-28-19-1,27 31 1,-27-31 0,25 41 2,-14-21-2,-2 5 4,-2-2-1,0-3 1,-5 2-1,-2 1 1,0-23-2,-2 36 1,2-36-1,-7 32-2,7-32 0,-7 31 0,7-31-1,-9 23-2,9-23-1,-7 20-3,7-20-3,0 0-5,0 23-10,0-23-12,0 0-22,23 9-48,-23-9-1,43-11 2,-21-3 18</inkml:trace>
    <inkml:trace contextRef="#ctx0" brushRef="#br0" timeOffset="634.6295">3746 4951 1,'-32'-2'6,"32"2"69,-38 7 1,38-7-34,-23 2 2,23-2-4,0 0-5,0 0-2,34 0-3,-11-5-4,15 8-2,1-8-4,13 7-3,2-4-5,5 0-3,0 0-5,-2-1-3,-3 1-5,-4-3-7,-3 5-11,-11-9-16,1 12-30,-12-6-34,-25 3-3,31-11 2</inkml:trace>
    <inkml:trace contextRef="#ctx0" brushRef="#br0" timeOffset="333.1824">4038 4766 1,'0'0'71,"-20"13"15,20-13 4,-18 34-47,2-13 6,9 8-13,-9 0-6,9 7-4,-6-2-5,8 2-4,-4-4-6,5-3-1,1-1-6,6-8 1,-3-20-7,9 29-2,-9-29-10,27 7-7,-2-5-15,-25-2-21,41-22-36,-41 22-9,34-36 2,-34 36 30</inkml:trace>
    <inkml:trace contextRef="#ctx0" brushRef="#br0" timeOffset="1311.6687">4292 4757 1,'-21'-14'49,"21"14"29,0 0 1,18-25-47,3 19 1,8 1-11,3-2-3,9 5-4,-3-2-5,3 4 0,-5 0-2,-2 2-1,-5 0 1,-4 5 0,-2 2 0,-3 4 1,-20-13 1,25 41 0,-25-16 0,0 4 1,-9 3-1,-2 4 0,-9 0-1,-3 0-1,-7 0-3,1-2 0,0-2-4,-3-5 2,0 0-2,-2-9 0,3-2 0,1-5 0,5-6-1,0-7-1,5-5 1,20 7-2,-27-30-2,22 8-1,8-1-1,6-2 1,6 1-1,6 1 2,4 3 0,2 6 3,0 5 1,0 7 1,0 6 1,-2 5 1,-2 7 1,-3 2-2,3 3 1,2 1 0,2 1 0,2-1 0,3-1-2,0-6-2,2 1-5,0-9-6,2 4-10,-2-11-15,7 3-40,-5-1-23,-2-9-3,0 3 1</inkml:trace>
    <inkml:trace contextRef="#ctx0" brushRef="#br1" timeOffset="235964.6309">3422 4215 27,'0'0'33,"0"0"2,0 0 6,0 0-8,14 8-1,-14-8-5,2 22 2,-4-4 2,4 1-6,-4 2-2,2 1-6,-1-1 0,1 3-7,-2-5 2,2 2-5,0-21-2,0 30-2,0-30-1,-1 26-1,1-26 1,0 19 1,0-19-1,0 0 0,3 17 1,-3-17-2,0 0 1,0 0 0,0 0 2,0 0-3,5-16 3,-2-1 1,2 2-4,-1-7 2,4-2-5,2-1 3,1 1-8,2 0 8,1 1-8,-1 6 3,2-1 0,1 4 1,-2 4 0,4 2 1,-1 2 2,4 1-1,1 2 0,4 0-1,-1 1 1,3 0 1,0 2 0,-2 0 0,-4 2 1,1 1 0,-6 0 0,-1 2 0,-16-5 1,18 13-1,-18-13 0,11 16 2,-8-2 0,-3-14 3,3 29-1,-4-15 0,2 4-1,-1 1-4,-1-1 5,1 1-7,-3-5 5,3 4-7,0-18 5,-4 30-3,4-30 3,-4 21-1,4-21 0,0 19 1,0-19-5,6 15-1,-6-15-7,14 9-12,2-2-29,0-1-46,0-11-6,8 7 0,-24-2 66</inkml:trace>
    <inkml:trace contextRef="#ctx0" brushRef="#br0" timeOffset="-1160.1856">5931 4888 1,'0'0'7,"0"0"68,0 0 0,0 0-41,0 0 3,11 20-5,11-18-5,-22-2-9,48 12-4,-19-3-4,5 0-1,0 0-3,0 2-1,-2 0 0,-5 3 0,-2-3 0,-5-2 1,-20-9 2,25 25 3,-25-25 0,7 29 3,-7-29-1,-11 41 3,-3-16-1,3 9-1,-7-5 0,2 12 1,-9-5-3,5 7 2,-7-7-3,2 2 1,-5-4-2,1 0 0,-3-9-2,0 0-1,1-5 0,4-4-2,-3-2 0,7-3-2,1-4 0,22-7-2,-27 11-4,27-11-5,0 0-11,-21 2-20,21-2-65,21-4-12,-21 4-2,18-32-6</inkml:trace>
    <inkml:trace contextRef="#ctx0" brushRef="#br1" timeOffset="236469.4042">4133 4498 71,'0'0'33,"0"0"3,-16-13-2,16 13-1,0 0-7,0 0-5,0 0-2,0 0-1,0 0-7,0 0-1,24 8-1,-24-8 0,32 1-3,-14-1-3,4 0-1,1-1-2,2-1 3,1 1-3,-4-3 1,2 1-3,-3 2 2,1-4-1,-4 3-1,-1 1-6,-17 1-8,28-2-13,-28 2-21,19-2-32,-5 9-10,-14-7 30</inkml:trace>
    <inkml:trace contextRef="#ctx0" brushRef="#br1" timeOffset="237504.5892">4753 4333 6,'12'-18'30,"-12"18"-4,11-16-3,-11 16-6,8-14-1,-8 14-4,16-10-3,-16 10 3,24-6-2,-24 6 2,29-5-4,-12 4 4,4 2-1,-4 1 3,3 1-2,-4 3 1,-2 4 3,-14-10 0,21 26 1,-15-12 0,-3 2 0,1 3-6,-6-1 6,2 3-7,-3-7-2,3 5-4,0-19 2,-7 30-6,-1-15 3,2-1 1,-5 1-2,0 1 1,-5-2-1,0 0 2,-5 1-1,2-4-1,1 0-1,-1-3 2,0 0-1,1-3-1,2-2 1,0-1-1,2-2 1,-1 0-2,15 0 1,-24-7-2,24 7-1,-20-11 1,20 11-1,-11-14 0,11 14 0,0 0 2,0-19-1,0 19 1,0 0 1,0 0 0,20-8 1,-20 8 1,19 3 0,-19-3-1,26 8 2,-8-2-1,-2-1 1,4 0 0,1 0-2,2 1 0,1-1 0,-1 0 0,5-1 0,-4 3 0,1-1-1,1 0 3,-4 1-2,-1-2 0,0 1-1,-2-1 1,-3 0-2,5-4-1,-2 1-4,0-4-7,7 1-9,-6-4-13,8 3-30,-5 5-40,-7-9-2,2 11 1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4.01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BC3E3BA-01ED-43F7-B2BF-B6DE7A261878}" emma:medium="tactile" emma:mode="ink">
          <msink:context xmlns:msink="http://schemas.microsoft.com/ink/2010/main" type="inkDrawing" rotatedBoundingBox="7028,11112 8144,11155 8124,11665 7008,11621" semanticType="callout" shapeName="Other">
            <msink:destinationLink direction="from" ref="{064FECEA-769C-443A-85B5-C89EC83BAF88}"/>
          </msink:context>
        </emma:interpretation>
      </emma:emma>
    </inkml:annotationXML>
    <inkml:trace contextRef="#ctx0" brushRef="#br0">3482 6358 26,'0'0'79,"0"0"0,0 0 2,0 0-41,0 0 1,0 0-11,21 10-5,3-12-5,7-4-2,7 1-1,4-5-6,4 2-1,2-1-3,-1 1-7,-3 1-10,-7 1-12,0 3-23,-11-1-45,-5 1-5,-4 2-2,-17 1-3</inkml:trace>
    <inkml:trace contextRef="#ctx0" brushRef="#br0" timeOffset="-298.5088">3782 6168 49,'-18'0'85,"18"0"-3,-16 17 1,16-17-39,-17 36-3,7-19-8,5 12-7,-6-5-2,6 6-8,-3-4-1,6 1-3,-2-3-5,2-2 0,2-3-5,3-3 0,2-1-4,-5-15-5,19 17-11,-19-17-13,31 2-30,-15-7-35,1-4-2,1-6-2,-7-4 1</inkml:trace>
    <inkml:trace contextRef="#ctx0" brushRef="#br0" timeOffset="956.9028">4117 6128 18,'1'-18'64,"-1"18"-4,23-14-25,-6 6-14,4 1-2,3 1-6,2 3 0,-1 1-4,3 2 1,-8 2-1,1 1 4,-3 2-1,-4 3 1,-14-8 0,24 17 2,-24-17-1,15 23 2,-15-23 0,0 25 0,0-25 2,-19 29-6,1-14 4,-1 1-6,-5-4 4,-2 3-7,-1-6 1,1 2-5,2-6 2,5 0-1,1-2-2,18-3 0,-19 0-3,19 0 2,0 0-2,19-3 1,-1 1-1,3 1 0,1 2-1,4 1-1,-2 1 3,0 4-2,-5 1 2,-1 3 0,-4 3 1,-1 2 0,-5 2 2,0 3 2,-5 1 0,0 0 2,-4 2 1,-1 0 1,-3-3 1,-1 1 1,-4-2-1,-1-3 1,-5-4-2,-2 0 1,-4-5-1,-5-3-1,-7-5-2,-1-4-2,-7-2 1,1-4-1,-4 1-1,2-4-2,-1-1-1,6 1-3,7 0-4,4 0-10,27 13-23,-19-16-66,19 16-5,19-16-3,-1 5-8</inkml:trace>
    <inkml:trace contextRef="#ctx0" brushRef="#br0" timeOffset="-635.357">3324 6094 13,'0'0'78,"0"0"-3,-15 23 5,12-7-41,-3 4 4,1 1-8,2 6-4,-4-3-4,9 5-5,-5-7 2,4 6-6,-4-11 4,6 6-6,-3-9-2,2 0-3,-2-14 2,5 20-6,-5-20 0,0 0 0,0 0-3,-4 14 0,4-14-2,0 0 1,0 0-3,-4-14 3,4 14-3,6-20 0,-3 4 0,2-4-1,3-4-2,3-2 4,0 0-4,2-1 3,0 0-3,0 3 2,0 2-1,0 6 2,-13 16 0,22-23-1,-22 23 0,22-11 0,-22 11 1,24 0 0,-8 3-1,-1 4 1,1 1 0,-16-8 1,27 22-1,-16-6 1,1 2 3,-4 1-4,-4 2 4,0 1-4,-3-1 4,1 1-6,-4 1 8,2-1-7,-3-3 2,3-1 1,-3-2-1,3-2-1,0-14-2,-3 24-4,3-24-9,0 0-11,11 21-18,-11-21-33,0 0-30,21-13 1,-21 13-3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9.6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3CA942A-0D14-4634-A6E3-9279BBA539B4}" emma:medium="tactile" emma:mode="ink">
          <msink:context xmlns:msink="http://schemas.microsoft.com/ink/2010/main" type="inkDrawing" rotatedBoundingBox="17072,10533 19167,10791 19160,10843 17066,10585" semanticType="callout" shapeName="Other">
            <msink:destinationLink direction="with" ref="{1E345C45-B412-46D8-92A7-2FE89548BFA6}"/>
          </msink:context>
        </emma:interpretation>
      </emma:emma>
    </inkml:annotationXML>
    <inkml:trace contextRef="#ctx0" brushRef="#br0">0 0 19,'0'0'74,"0"0"-2,0 0 1,41 23-52,-7-9 1,11-1 0,11 1 2,5-5-7,9 4-1,7-1-2,9-1 1,13-4 0,12 4-1,6-4-1,8 4-1,6-2-3,4 5-1,-4-1-2,-5 1-1,-10 1-2,-12 4 0,-14-4-2,-11 1 2,-14-5 0,-10-2 0,-10-4 0,-11-1 1,-5-4-3,-29 0-2,29-4-5,-29 4-8,0 0-6,-24-9-12,-1 13-12,-11-6-17,-10 4-15,1 1-18,-11-8 11,6 3 20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07.7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5682EBB-5B40-4A20-93C3-D0833F40306E}" emma:medium="tactile" emma:mode="ink">
          <msink:context xmlns:msink="http://schemas.microsoft.com/ink/2010/main" type="inkDrawing" rotatedBoundingBox="6826,11233 8469,11428 8443,11649 6799,11454" semanticType="callout" shapeName="Other">
            <msink:sourceLink direction="with" ref="{027D9C66-7D1D-49AA-9DF5-E37733265FC5}"/>
            <msink:sourceLink direction="with" ref="{3533DFDC-7405-4745-8A61-47BF0A28F2A7}"/>
          </msink:context>
        </emma:interpretation>
      </emma:emma>
    </inkml:annotationXML>
    <inkml:trace contextRef="#ctx0" brushRef="#br0">72 67 42,'-7'-29'38,"7"29"-3,-8-19 7,8 19-7,-12-20 3,12 20-11,0 0 2,-25 0-9,25 0 0,0 0-5,-17 22-1,17-22-5,-2 27-5,4-10 0,-2-17-6,19 31 3,-19-31-5,35 27 6,-10-18-6,0-1 6,4-2-2,0 1 1,2-1-1,-6 0 2,1 5 0,1-3-1,-2 6 1,2-3-2,-2 5 2,6-5-3,-2 3 4,2-3-4,2-3 1,-1 0 0,3-3 0,-2-1 0,-3-2-1,3 0 3,-2 0-3,0-2 2,-1 2-1,1-2-2,0 0 1,0 0 0,3 0 0,-1 0 0,0 0 1,-1-2-2,-1 2 3,2-2-1,-2 0 0,-2 0 1,-1 2-1,1-4 1,2 4-2,-2-2 2,2 0-1,-4 1 1,0-1-1,-2 0 0,0 0 0,-6 0 1,0-2-1,-19 4 1,27-8-1,-27 8 0,19-5 1,-19 5-2,0 0 1,23-6 0,-23 6-1,18-2 0,-18 2 0,23 2 0,-23-2-1,25 4 1,-25-4-2,29 5 0,-29-5-1,32 6-2,-32-6-3,29 4-3,-29-4-4,27 2-8,-27-2-12,0 0-24,19 6-24,-19-6-4,0 0 64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2.9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2B4930-5EF6-4673-8F1D-3FF6184833E7}" emma:medium="tactile" emma:mode="ink">
          <msink:context xmlns:msink="http://schemas.microsoft.com/ink/2010/main" type="inkDrawing" rotatedBoundingBox="6820,11220 8433,11481 8383,11793 6769,11532" semanticType="callout" shapeName="Other">
            <msink:sourceLink direction="with" ref="{027D9C66-7D1D-49AA-9DF5-E37733265FC5}"/>
            <msink:sourceLink direction="with" ref="{3533DFDC-7405-4745-8A61-47BF0A28F2A7}"/>
          </msink:context>
        </emma:interpretation>
      </emma:emma>
    </inkml:annotationXML>
    <inkml:trace contextRef="#ctx0" brushRef="#br0">0 21 25,'0'0'41,"0"0"-3,0 0-1,0 0-4,17-16 3,-17 16-10,33-3 1,-14 3-5,5-2-7,1 2 1,3 2-2,1-1-1,4 5-1,-6-2 4,4 6-4,-4-1 2,5 12-3,-3-3-1,2 9-2,2-4-3,-5 8-2,3-6-3,0 5 2,0-5-3,0-3 2,1-3 0,1-2 1,2-3-1,3-5 1,1-1 0,1-4 0,-2 1 0,3-3-1,-5 0 1,3 0-2,-4 0 2,1 0-1,1-2 0,-1 2 0,1-2 0,1 0-2,-1-2 2,-3 0-1,-1 0 0,-4 0 0,-6 0 1,-2-1 1,-3 1-1,-18 2 0,28-2 0,-28 2-1,33-4 0,-14 4 0,4-2 1,-1 0-2,3-2 1,0 2 0,-2-2 0,-4 1 0,-2-3 1,-17 6-1,23-10-1,-23 10 0,0 0 0,4-23-1,-4 23 0,0 0-1,-15-23-1,15 23-1,-14-17 2,14 17-2,-17-18 1,17 18 0,-23-19 2,23 19 0,-33-23 2,12 12 0,-6-1 1,-2 0 0,-5 1 2,-3-3-2,-9 7-1,2-5 2,-6 6-3,0-3 2,-6 7-2,-2-6 0,-5 6-1,-5-2 1,1 4 0,-4-3-4,2 3 1,-7 0-6,9 1-5,-6-2-15,10 4-41,1 13-23,-3-16-7,1 11 5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4.8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EF5505-092A-444D-A994-94BAC9AC3E21}" emma:medium="tactile" emma:mode="ink">
          <msink:context xmlns:msink="http://schemas.microsoft.com/ink/2010/main" type="inkDrawing"/>
        </emma:interpretation>
      </emma:emma>
    </inkml:annotationXML>
    <inkml:trace contextRef="#ctx0" brushRef="#br0">45 17 64,'0'0'45,"0"0"-3,0 0 1,0 0-9,0 0 1,0 0-5,0 0-1,-8 23-1,2-6-4,4 8 1,-5-2-3,3 8-2,-4-2-6,2 4 0,3-4-5,1 1 1,2-1-3,2 0 0,-2-2-2,3 2 1,-3-6-1,2 0-2,-2-2 1,0-3 0,0-18-1,-2 28-1,2-28 0,0 0 0,-2 20-2,2-20 1,0 0-1,0 0 1,0 0-2,0 0 2,0-27-2,4 6 1,4-4-1,2-8-1,3 0 0,2-7-1,1 1 2,1-1-3,-1 3 3,-1 5-2,0 3 3,1 2-2,-1 2 2,1 6-2,1-1 2,0 5-1,0 2 1,1 1-1,-1 2-1,-17 10 4,29-7-2,-29 7 2,25 4-2,-25-4 2,17 15-1,-17-15 1,16 21 1,-16-21-2,17 25 1,-17-25 0,15 27 3,-15-27-1,10 27-1,-6-10 1,-4-17-1,2 35 1,-2-18-2,-2 4 0,2 1-3,-2-3-1,4 4-6,0-6-7,5 6-10,-7-23-14,18 39-29,-11-18-44,-7-21-2,16 29 0,-16-29 55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5.2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3B8C13-6BB7-4122-A440-DE538EC85B22}" emma:medium="tactile" emma:mode="ink">
          <msink:context xmlns:msink="http://schemas.microsoft.com/ink/2010/main" type="inkDrawing"/>
        </emma:interpretation>
      </emma:emma>
    </inkml:annotationXML>
    <inkml:trace contextRef="#ctx0" brushRef="#br0">-4 66 1,'0'0'0,"0"0"72,0 0 6,0 0-44,-4-19 3,4 19 3,0 0-8,16-19-5,-16 19-5,19-8-5,-19 8-4,25-4-5,-8 4-1,-17 0-4,33-4-2,-14 4-7,3-2-4,1 2-9,-4-5-5,6 3-24,-2 2-32,-4-6-14,6 8-1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6.1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4FECEA-769C-443A-85B5-C89EC83BAF88}" emma:medium="tactile" emma:mode="ink">
          <msink:context xmlns:msink="http://schemas.microsoft.com/ink/2010/main" type="inkDrawing" rotatedBoundingBox="7961,11028 8315,10537 8705,10819 8351,11309" semanticType="callout" shapeName="Other">
            <msink:sourceLink direction="from" ref="{7BC3E3BA-01ED-43F7-B2BF-B6DE7A261878}"/>
          </msink:context>
        </emma:interpretation>
      </emma:emma>
    </inkml:annotationXML>
    <inkml:trace contextRef="#ctx0" brushRef="#br0">235 46 1,'0'0'0,"8"-21"10,-8 21 53,0 0-48,0 0 0,23-14 4,-23 14-6,25-9 0,-25 9-7,30-2-2,-10 2 0,-3 4 0,2-1 1,-1 3-2,-1 0 6,0 2-4,-17-8 4,27 19-1,-27-19 0,19 21-1,-19-21 3,10 19 0,-10-19-1,-10 18 4,10-18 0,-27 15 2,4-13 1,2 6-1,-4-6-2,2 3-3,4-3-1,19-2-3,-25 12-3,25-12-4,0 0-1,25 15-2,2-7 0,4-2 0,5 3 0,1-1-1,3 4 2,-3-3 0,-7 5 1,-3-3 2,-7 5 1,-20-16 3,15 30 1,-15-30 3,-12 29 1,12-29 2,-36 27 3,11-13 2,-6-5 1,0 3 0,-7-6 0,5 3-2,-5-3 0,3 2-3,0-5-4,3 5 0,1-6-4,2 2-5,2 2-10,-4-6-12,8 9-36,-8-1-49,-5-2-2,-1 3-4,-9-9 29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8.73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9E6534F-E474-4280-9505-6DD5CBF82AC4}" emma:medium="tactile" emma:mode="ink">
          <msink:context xmlns:msink="http://schemas.microsoft.com/ink/2010/main" type="writingRegion" rotatedBoundingBox="20056,6647 19809,13946 18294,13895 18541,6595">
            <msink:destinationLink direction="with" ref="{358DDA13-4308-41B8-BD83-47F184F6F68F}"/>
            <msink:destinationLink direction="with" ref="{BFE03B28-6881-49A1-8A88-A9EF9DB2702F}"/>
            <msink:destinationLink direction="with" ref="{481A6D8A-2D3E-4961-A012-3F7F936E9E37}"/>
          </msink:context>
        </emma:interpretation>
      </emma:emma>
    </inkml:annotationXML>
    <inkml:traceGroup>
      <inkml:annotationXML>
        <emma:emma xmlns:emma="http://www.w3.org/2003/04/emma" version="1.0">
          <emma:interpretation id="{5425631B-BF0A-47E2-A1B3-24E287DD3B64}" emma:medium="tactile" emma:mode="ink">
            <msink:context xmlns:msink="http://schemas.microsoft.com/ink/2010/main" type="paragraph" rotatedBoundingBox="19980,6641 19874,13942 18390,13920 18497,6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4D9A4D-C578-4521-8F9B-1CB3302871C9}" emma:medium="tactile" emma:mode="ink">
              <msink:context xmlns:msink="http://schemas.microsoft.com/ink/2010/main" type="inkBullet" rotatedBoundingBox="19979,6644 19967,7005 19660,6995 19672,663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°</emma:literal>
              </emma:interpretation>
              <emma:interpretation id="interp3" emma:lang="en-US" emma:confidence="0">
                <emma:literal>of</emma:literal>
              </emma:interpretation>
              <emma:interpretation id="interp4" emma:lang="en-US" emma:confidence="0">
                <emma:literal>o</emma:literal>
              </emma:interpretation>
            </emma:one-of>
          </emma:emma>
        </inkml:annotationXML>
        <inkml:trace contextRef="#ctx0" brushRef="#br0">16100 1559 16,'-36'0'80,"36"0"-3,-32 11-27,32-11-39,-33 14 5,33-14 5,-21 20-6,21-20-3,-9 36 1,2-11 1,7 4 0,-2-1-2,4 5 2,3-5-5,2-1 0,4-7-5,-11-20-1,29 23-1,-6-23 0,2-9-1,2-10 0,-5-3-1,1-7 0,-7-3 1,0-2-1,-12 0 2,-4 3-2,-7 3 1,-8 6 2,15 22 3,-43-18 3,11 20 1,3 14 4,-5 2-1,7 11 3,-3 3-2,15 6-1,-1-2-3,16 3-1,4-5-4,10 0-1,13-5-2,5-9 1,6-8-1,3-6-2,-1-8 1,-1-7-1,-8-9 1,-6-2-1,-14-12 1,-8 3-3,-15-1 2,-10 3-1,-12 2-2,-7 7-5,1 14-16,-10-3-31,12 14-52,10 15-6,10 1 2,18 15 0</inkml:trace>
      </inkml:traceGroup>
      <inkml:traceGroup>
        <inkml:annotationXML>
          <emma:emma xmlns:emma="http://www.w3.org/2003/04/emma" version="1.0">
            <emma:interpretation id="{948AD905-74DB-447C-AC40-4B30316CAE00}" emma:medium="tactile" emma:mode="ink">
              <msink:context xmlns:msink="http://schemas.microsoft.com/ink/2010/main" type="line" rotatedBoundingBox="19992,8540 19809,13946 19174,13925 19357,8518"/>
            </emma:interpretation>
          </emma:emma>
        </inkml:annotationXML>
        <inkml:traceGroup>
          <inkml:annotationXML>
            <emma:emma xmlns:emma="http://www.w3.org/2003/04/emma" version="1.0">
              <emma:interpretation id="{2A29FFB9-8C0B-4AD1-8484-E7398CA000CF}" emma:medium="tactile" emma:mode="ink">
                <msink:context xmlns:msink="http://schemas.microsoft.com/ink/2010/main" type="inkWord" rotatedBoundingBox="19992,8540 19809,13946 19174,13925 19357,8518">
                  <msink:destinationLink direction="with" ref="{3C7D609F-95FF-4BA6-A056-61B2750C89F8}"/>
                  <msink:destinationLink direction="with" ref="{FE16B2F2-2E68-454D-9387-71B32002BF48}"/>
                  <msink:destinationLink direction="with" ref="{1D6E84B6-773A-4CA6-8CDD-F93963EC9636}"/>
                </msink:context>
              </emma:interpretation>
              <emma:one-of disjunction-type="recognition" id="oneOf1">
                <emma:interpretation id="interp5" emma:lang="en-US" emma:confidence="0">
                  <emma:literal>%</emma:literal>
                </emma:interpretation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{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889.1695">15829 3481 68,'-47'13'97,"24"5"3,-15-2-2,4 5-74,7 10 5,0-1-2,11 3-12,5-3-4,11-1-1,4-6-2,12-3-1,-16-20-1,43 20 2,-21-22-1,8 0-2,-3-3-1,2-8-2,3-3-1,-3-7-1,3-4 1,-3-4-2,-2-3 2,-4 0 0,-5-4 0,-7 6 0,-13 3 1,2 29 0,-34-30 2,2 32 2,-8 5-2,-1 11 2,-4 5-2,2 6 2,5 1-3,8 1 1,10-1-4,9-3-1,8-2 2,3-25-2,19 36 1,-19-36-2,36 22 1,-14-19-3,5 1-1,0-8-1,5-1-1,-3-6 0,1-3-2,-10-4 2,-20 18-2,25-38 3,-23 17-3,-11 1-5,9 20-9,-43-27-16,16 27-36,-2 11-26,-12-2-2,10 21-1</inkml:trace>
          <inkml:trace contextRef="#ctx0" brushRef="#br0" timeOffset="1695.9338">15874 5204 1,'16'-23'83,"-16"23"2,0 0 5,-20-4-49,20 4-12,-43 32 8,25-5 1,-9 0-14,6 9-1,1-2-1,9 4-3,2-4-6,7 0-2,6-3-2,7 3-4,5-2-3,7-5 0,2-2-3,4-3-1,3-3-2,-1-8-1,5-9 0,-2-9 0,0-6 2,-2-8 0,-8-8 1,-1-3 3,-9-1 0,-8-4 1,-8 4 0,-7 3 0,-13 5 0,-8 7-1,-6 12 2,-7 8-2,-4 7 3,2 11-2,-3 7 2,7 7 1,8 0-2,12 2 3,12-2-5,11-5 5,14-4-5,11-7 2,10-4-4,3-7-3,12-7-1,2-7-3,-2-2 1,-2-7-1,-3 0 0,-8-6 0,-10 1 4,-9-4 0,-13 3 2,-18 2-2,-12 4-2,-17 2-6,-5 12-9,-19-3-16,6 14-30,-3 14-37,-9-5 1,18 16 0</inkml:trace>
          <inkml:trace contextRef="#ctx0" brushRef="#br0" timeOffset="2776.3204">15764 6956 16,'-30'7'93,"15"18"0,15-25 1,-34 32-57,29-3-2,5-29 3,-7 41-18,7-41-6,7 38-6,-7-38 0,25 23-7,-5-21-3,3-7-3,8-1-2,-1-12 1,4 0-3,-5-10 2,-2 1-1,-7-4 6,-6 4-6,-7 0 9,-7 2-5,0 25 3,-27-34 1,4 25 1,-8 11 4,-6 7 1,-8 9 7,2 9-3,-6 3 8,6 12-3,2-5 5,12 8-6,6-9 0,19 2-6,8-13-1,14-2-4,14-12-5,8-6 0,8-8-4,4-8 0,0-3-1,-3-13 0,1 5-1,-7-10 2,-5-2 2,-13 0 1,-7 1-1,-11-1 5,-16 2-2,-9 5 7,-14 0-1,-4 7 5,-11 6-3,2 7 5,-7 5 1,9 9 1,-2 2 1,9 13-1,4 8-3,12 8-5,6 0 3,12 5-8,9-2 3,8 0-7,10-5-1,7-7-5,6-9 1,1-10-3,-1-6 1,-4-11-1,0-4 1,-9-7-1,-3-7 3,-11-7 2,-6 1 0,-10-8 3,-4 1-9,-9-3 3,-2 8-9,-7-6-1,2 17-13,-7 3-16,10 8-32,22 11-22,-43 18 5,34 18 10</inkml:trace>
          <inkml:trace contextRef="#ctx0" brushRef="#br0" timeOffset="3546.3736">15836 8443 1,'0'0'35,"-41"6"42,41-6-14,-40 32-24,13-14 10,4 7 2,-9-7-3,12 7-5,-7-5-3,13 7-5,-4-2-8,16 4-5,0 1-8,13 4-3,5-5-6,6 0-1,8-2-3,4-6-1,2-10-1,2-4 0,-2-7-1,0-12 0,-4-1 1,0-12-1,-3 0-1,-6-6 0,-5-1 0,-7-2 1,-9 0 2,-6 3-2,-12 6 2,-7 9 1,-11 2 3,-2 14 4,-11 5 2,4 11 1,0 2 0,5 11 0,6-2-1,12 3-3,11-5-3,9-5-6,13 0-6,-13-20-10,52 16-14,-22-25-28,13-2-59,-5 2-1,-9-9 0,-6 9 0</inkml:trace>
        </inkml:traceGroup>
      </inkml:traceGroup>
      <inkml:traceGroup>
        <inkml:annotationXML>
          <emma:emma xmlns:emma="http://www.w3.org/2003/04/emma" version="1.0">
            <emma:interpretation id="{4C201CAD-73C1-474F-885F-1C728DB9D96E}" emma:medium="tactile" emma:mode="ink">
              <msink:context xmlns:msink="http://schemas.microsoft.com/ink/2010/main" type="line" rotatedBoundingBox="19815,6795 19713,13789 18392,13770 18494,6776">
                <msink:destinationLink direction="with" ref="{348964B7-70F8-4797-82E6-E45A87C66E9B}"/>
                <msink:destinationLink direction="with" ref="{EC1567C7-5AD3-4497-83D0-3FD1FCC3BBBD}"/>
                <msink:destinationLink direction="with" ref="{A43A6611-62E7-48E0-A6E0-12153236A908}"/>
                <msink:destinationLink direction="with" ref="{0B9C3163-3307-48D0-A18E-A0BAB4027324}"/>
                <msink:destinationLink direction="with" ref="{9D7D4DA2-75D9-45C4-A089-7CD4763E7E7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C827863-D0A9-4FC2-883E-5F346E4FA681}" emma:medium="tactile" emma:mode="ink">
                <msink:context xmlns:msink="http://schemas.microsoft.com/ink/2010/main" type="inkWord" rotatedBoundingBox="19815,6795 19713,13789 18392,13770 18494,6776"/>
              </emma:interpretation>
              <emma:one-of disjunction-type="recognition" id="oneOf2">
                <emma:interpretation id="interp10" emma:lang="en-US" emma:confidence="0">
                  <emma:literal>E:</emma:literal>
                </emma:interpretation>
                <emma:interpretation id="interp11" emma:lang="en-US" emma:confidence="0">
                  <emma:literal>E;</emma:literal>
                </emma:interpretation>
                <emma:interpretation id="interp12" emma:lang="en-US" emma:confidence="0">
                  <emma:literal>*E:</emma:literal>
                </emma:interpretation>
                <emma:interpretation id="interp13" emma:lang="en-US" emma:confidence="0">
                  <emma:literal>RE:</emma:literal>
                </emma:interpretation>
                <emma:interpretation id="interp14" emma:lang="en-US" emma:confidence="0">
                  <emma:literal>RE;</emma:literal>
                </emma:interpretation>
              </emma:one-of>
            </emma:emma>
          </inkml:annotationXML>
          <inkml:trace contextRef="#ctx0" brushRef="#br0" timeOffset="2.86568E6">15426 1730 22,'0'0'11,"9"-18"0,-9 18 0,0 0-2,22-6 2,-22 6-1,0 0-1,22 8-2,-22-8-1,0 0-1,16 18 0,-16-18 0,22 20-4,-5-9 0,3 3-3,8 0 3,4 4-3,7 0 3,-3 0-1,5 3-2,-1-1 2,-4 0 0,-5 2 1,-3-1-4,-10 1 5,-10 0-4,-10 4 3,-10-5 0,-10 3-1,-10-2 3,-7-2 1,-7 0 2,-1-1 0,-5 1 2,5-4-2,-1 0 1,7 2-1,3-3-3,8 3-9,5-4-16,11 8-36,-4-14-6,18 10 46</inkml:trace>
          <inkml:trace contextRef="#ctx0" brushRef="#br0" timeOffset="75002.3245">15423 1783 9,'0'0'69,"0"0"-5,24 13-5,-3 1-56,10 6 3,10-2 1,11 2 3,0 7 3,7 5-1,-7 2 1,0 7 1,-19-1 2,-3 8 2,-21 1 1,-11 8-2,-19-1-4,-10 8-3,-17-6-2,-8 1-5,-3 0-15,-9-5-25,5-4-43,2-5-4,2-20-3,10-7 5</inkml:trace>
          <inkml:trace contextRef="#ctx0" brushRef="#br0" timeOffset="77860.4928">14933 2379 1,'22'-36'11,"21"-1"44,2-14-5,14 1-42,4 2-2,5-4 4,0 5-1,-1 2 4,-8 9-5,-7 9 0,-11 11 2,-10 7-1,-8 16 4,-16 15 4,-7 17 1,-9 10-4,-9 17 1,-3 11-4,-1 13-1,-3 9-4,2 5-6,1 7-20,-1-3-25,-4 3-26,11 6-3,-18-6 1</inkml:trace>
          <inkml:trace contextRef="#ctx0" brushRef="#br0" timeOffset="79115">15253 2268 1,'14'-29'55,"-5"-10"7,13 5-6,-1 1-50,15 3-3,5 3 3,6 7 3,5 4 1,0 14 1,2 13 1,-13 9 4,-1 16 0,-17 7 6,-3 12-3,-13 3 0,-2 12 0,-10 0-6,-2 5-2,-4 2-6,0 2-1,-1 2-10,-8 5-15,-3 13-30,-10 10-24,-15-1-7,-4 23-1</inkml:trace>
          <inkml:trace contextRef="#ctx0" brushRef="#br0" timeOffset="76189.6505">15179 3169 1,'0'0'57,"-14"27"9,14-27 0,0 0-47,21 23-3,-1-12 5,11 7-1,-1-2-3,8 9 0,1-3-4,4 10 1,-7-5-6,4 5 4,-13-1-3,-2-1 3,-11 1-3,-10-1 2,-10-3 1,-6 0 2,-15-4 1,-4-1 1,-12-2-1,-3 1 1,-15-8-2,3 8-1,-17-8-1,1 5-2,-5-2-2,2 0-2,2 0-5,12-3-9,16 3-14,8-7-24,39-9-54,0 0 0,48 11-7,10-13-2</inkml:trace>
          <inkml:trace contextRef="#ctx0" brushRef="#br0" timeOffset="73990.1395">15041 3860 1,'0'0'50,"23"-20"14,-1 13-1,12 0-50,7 7 3,8 3-1,3-1 1,3 5-7,-6 2-1,1 7 1,-9 4 3,-12 7 1,-7 9 2,-10 5 1,-12 8 2,-9 3-1,-3 7-1,-8-5-3,2 3-2,-5-5-3,5-5-2,-4 3-3,4-12-15,2 3-24,-4-5-45,-7-16-4,2-8-6,-14-17 1</inkml:trace>
          <inkml:trace contextRef="#ctx0" brushRef="#br0" timeOffset="73057.0081">15055 4179 1,'-9'-27'52,"9"27"8,31-48-4,8 19-48,10-10-3,21 6 5,5-6 0,8 8 1,1 6-3,-7 11 2,-10 14 5,-15 16 4,-13 25 5,-26 6-2,-10 19 4,-24 6-3,-8 9 4,-12 3-3,-2 1-8,-4-8-1,4-7-11,7-9-9,4-9-27,12-11-51,4-1-9,-4-21-3,-3-1-4</inkml:trace>
          <inkml:trace contextRef="#ctx0" brushRef="#br0" timeOffset="71848">15685 5733 25,'11'-38'68,"-11"38"-1,7-32-4,-7 32-55,18-24 1,-18 24 1,38-25 1,-13 13-2,2 6-1,2-1 0,-1 5 2,-1 2 0,-3 2 2,-24-2 1,37 18 0,-37-18 0,24 32-1,-17-12 1,2 3-3,-4 6-1,2 2-2,-5 1-1,0 9 0,-6 2 1,-5 4 1,-10 5 0,-10 7 3,-12-3-1,-10 10 2,-13-5-1,-8 2-1,-3 2-11,-1-6-12,12 2-29,-1-7-51,11-15-4,9-3-4,-3-16-2</inkml:trace>
          <inkml:trace contextRef="#ctx0" brushRef="#br0" timeOffset="69002.7428">15280 7173 28,'-31'-20'70,"8"11"4,-2-11-6,25 20-49,-20-16 0,20 16 2,0 0-3,27-5-1,-4 10-7,6 2 0,3 6 0,11-2-1,-3 5 0,5-4-2,1 3 0,-4-3-2,1 1 1,-2-2-3,-5-2 1,-9 1 1,-4 1 0,-23-11 3,25 25 0,-25-25 5,-5 34-2,-8-12 4,-3 3-1,-7 0 0,3 4-1,-7 3-2,2 2-1,0-5-2,0 3 0,0-1-1,5 1-1,-5-1-2,5-1 2,-5-1-2,7-2 1,-2-4-3,6-3 1,14-20-3,-25 23-4,25-23-5,0 0-10,0 0-11,0 0-25,-9-30-45,9 30-5,-18-20-2,18 20 1</inkml:trace>
          <inkml:trace contextRef="#ctx0" brushRef="#br0" timeOffset="70272">15366 8212 30,'9'-25'75,"-9"25"-2,0 0 4,0 0-46,0 0 3,27 16-8,-27-16-1,36 32-9,-6-10-7,-3 3 0,0 5-2,0-1 0,-2 5-2,-9-5 3,-7 7-1,-9-9 5,-9 9 1,-12-8 1,-3 3 1,-15-6-1,3 4 1,-9-8-4,7 1 0,-3-6-4,9-5-1,1-2-5,4-6-8,27-3-13,-37-7-25,37 7-56,-27-14-2,27 14-4,-34-24-4</inkml:trace>
          <inkml:trace contextRef="#ctx0" brushRef="#br0" timeOffset="81243.066">14973 5355 63,'-40'14'77,"40"-14"-2,-14 25-4,14-25-61,41 38 2,2-18-6,13 5-1,7 2-5,3 3 0,-3 4 0,-11-1 4,-9 6 2,-18 2 2,-21 4 2,-15 2 0,-23-4 2,-9 4-2,-13-4-1,-5-4-5,-5-8-9,1-8-19,6-21-55,12-13-5,4-30 1,13-11-7</inkml:trace>
          <inkml:trace contextRef="#ctx0" brushRef="#br0" timeOffset="80333.777">15156 5610 1,'-25'-13'47,"25"13"12,0 0 4,32-25-49,-9 21-4,6 1 1,7 3 0,7 3 0,-2 3-3,4 6 2,-7 6 2,-4 4 4,-7 5 1,-11 7 2,-7 2 0,-11 5-2,-7 2-1,-14 2-1,-2 7-1,-9-4-4,0 6 0,-8-9-5,5 2 2,-3-4-4,6-7-5,5 0-14,1-13-24,6-9-45,22-14-1,-23 0-2,23 0-6</inkml:trace>
        </inkml:traceGroup>
      </inkml:traceGroup>
    </inkml:traceGroup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3:07.9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9756E9-9581-4FED-9DAA-AD3A36555742}" emma:medium="tactile" emma:mode="ink">
          <msink:context xmlns:msink="http://schemas.microsoft.com/ink/2010/main" type="inkDrawing" rotatedBoundingBox="14433,6260 16540,6471 16508,6787 14401,6576" semanticType="strikethrough" shapeName="Other">
            <msink:sourceLink direction="with" ref="{DF312E0E-567E-4974-8B74-2FD213E5F5BE}"/>
          </msink:context>
        </emma:interpretation>
      </emma:emma>
    </inkml:annotationXML>
    <inkml:trace contextRef="#ctx0" brushRef="#br0">78 0 15,'-17'10'29,"17"-10"-4,-19 19 1,19-19-3,-18 23-2,18-23 0,-11 27-1,11-27 1,-10 21-3,10-21 2,-6 25-3,6-25 2,0 24-1,0-24-1,8 26-1,-8-26-1,13 27-1,-13-27-4,24 27 1,-7-17-3,0 0 3,4-1-5,0-1 2,3 1-1,-1-1-2,0-2 0,-2 2 0,0 1 1,0-1-3,2 3 3,6-5-4,0 2 2,6 0-2,3-3 0,6-1-2,1 0-1,3 0 1,0-2 0,0 0 0,-4 0-1,0-2 4,-1 2-2,-5-2 2,3 0-2,-3 0 0,2-2 0,5-2-1,-3 2 0,4 0-1,0 0 2,2 0-2,-1 2 2,1 0-1,0 2 1,-4 0-1,2 0 0,-1-2 1,-1 2-2,-2 0 1,-2 0-1,1-2 2,-5 2 0,1-2 0,-2 2-1,-3-2 0,1 2 0,-2-1 0,0 1 0,-1 0-1,1 0 2,0-2-2,-2 4 2,0-2-1,-4 0-2,0 0-3,-6-2-5,0 4-8,-19-4-13,27-2-28,-27 2-41,0 0 1,0 0-2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11.986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E328DC-6BFF-43B2-8414-1ADFB7C5D03F}" emma:medium="tactile" emma:mode="ink">
          <msink:context xmlns:msink="http://schemas.microsoft.com/ink/2010/main" type="writingRegion" rotatedBoundingBox="3743,4665 19909,4610 19917,7046 3751,7101"/>
        </emma:interpretation>
      </emma:emma>
    </inkml:annotationXML>
    <inkml:traceGroup>
      <inkml:annotationXML>
        <emma:emma xmlns:emma="http://www.w3.org/2003/04/emma" version="1.0">
          <emma:interpretation id="{E5E11CC8-CDC4-491B-8F23-C35336C5C5D0}" emma:medium="tactile" emma:mode="ink">
            <msink:context xmlns:msink="http://schemas.microsoft.com/ink/2010/main" type="paragraph" rotatedBoundingBox="3743,4665 19909,4610 19917,7046 3751,7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D54076-C3A9-4A27-B956-D8D7D4C3D8E3}" emma:medium="tactile" emma:mode="ink">
              <msink:context xmlns:msink="http://schemas.microsoft.com/ink/2010/main" type="inkBullet" rotatedBoundingBox="3744,5079 4486,5077 4488,5731 3746,5734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165 46 55,'5'-27'39,"-5"27"-1,2-21-3,-2 21-4,0 0-1,0 0-4,0 0 0,0 0-4,0 0-2,-18 23-2,13 0-2,-6 1-1,0 8-2,-3 0-2,1 2-2,-1-1-2,-2 6-1,0-5-1,5-3 0,-2-1-1,4-3 1,-1-2-2,6-3 1,4-22-1,-5 36 2,5-36-3,3 27 1,-3-27 0,0 0 1,20 21 0,-20-21 1,32-7 1,-5 0-1,-2-4 1,6-3-1,-1 1 1,1-1-3,-1 3 1,-3 2-2,-3 0 0,-3 7-1,-21 2-1,31-3 1,-31 3 0,30 3 0,-30-3-1,25 6 1,-25-6-2,20 7 1,-20-7 0,0 0-2,20 7-2,-20-7-4,0 0-9,0 0-9,0 0-14,0 0-36,0 0-29,0 0-4,0 0 2</inkml:trace>
        <inkml:trace contextRef="#ctx0" brushRef="#br0" timeOffset="414.7957">743 172 1,'0'25'0,"0"-25"56,-13 23 5,6-3-34,7-20 6,-14 41 0,14-41-2,-11 45-5,4-23-4,3 6 1,-5-6-4,4 8-3,-6-6-3,2 6 0,-2-5-6,-3 4 2,3-4-5,-1 0-1,3-3-1,9-22 0,-6 32-8,6-32-9,0 0-21,24 11-61,-1-24 3,6-6-9,-4-12 54</inkml:trace>
      </inkml:traceGroup>
      <inkml:traceGroup>
        <inkml:annotationXML>
          <emma:emma xmlns:emma="http://www.w3.org/2003/04/emma" version="1.0">
            <emma:interpretation id="{92C50289-BBE6-454C-9156-FE856F8D1A59}" emma:medium="tactile" emma:mode="ink">
              <msink:context xmlns:msink="http://schemas.microsoft.com/ink/2010/main" type="line" rotatedBoundingBox="6325,4657 19909,4610 19914,5943 6329,5989"/>
            </emma:interpretation>
          </emma:emma>
        </inkml:annotationXML>
        <inkml:traceGroup>
          <inkml:annotationXML>
            <emma:emma xmlns:emma="http://www.w3.org/2003/04/emma" version="1.0">
              <emma:interpretation id="{18584CAD-1C99-495A-BA4E-273A4B880667}" emma:medium="tactile" emma:mode="ink">
                <msink:context xmlns:msink="http://schemas.microsoft.com/ink/2010/main" type="inkWord" rotatedBoundingBox="6326,5138 7668,5133 7671,5831 6329,5835"/>
              </emma:interpretation>
              <emma:one-of disjunction-type="recognition" id="oneOf1"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t</emma:literal>
                </emma:interpretation>
                <emma:interpretation id="interp5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4151.6111">3286 362 1,'0'0'0,"27"5"37,-27-5 31,0 0-43,23-14 2,-23 14 2,27-7-4,-27 7-2,29-2-6,-29 2-1,39 2-3,-39-2-4,31 14 1,-31-14-3,32 27 1,-32-27-4,27 41 2,-20-19-4,-3 7 4,-4 1-3,-9-1 0,-2 5 5,-14 0-2,-2-2 1,-11-3-1,-1-2 1,-6-7-2,2 1 1,0-10 0,7-7-7,7-6-1,8-11-5,21 13 0,-13-32-1,13 32 2,25-41 1,0 28 3,-1-5 2,8 11 4,0 2 6,-1 10 1,1 0 0,2 6 0,-7-2-1,7 2-2,-3 5 3,3-3-1,0 1-1,4-3-2,3-2-3,0-2-5,8 2-6,-6-7-8,9 5-19,-11-7-28,0 0-40,-8 2 0,-33-2-4</inkml:trace>
          <inkml:trace contextRef="#ctx0" brushRef="#br0" timeOffset="3510.2184">2731 59 46,'0'0'44,"0"0"-3,0 0-5,0 0-6,0 0-4,-21-2-5,21 2-3,-9 20-6,9-20-1,-11 32-3,6-12 0,5-20-1,-18 41-1,9-21 0,0 5-1,-2-4 2,0 1-1,11-22 1,-23 41 0,23-41 0,-13 34 0,13-34 0,-7 27 0,7-27-1,7 20 0,-7-20-1,0 0 0,20 18-1,-20-18 1,0 0-2,29 11 0,-29-11 0,25 7 0,-25-7-1,32 2 0,-32-2 0,38 3-1,-18-1 2,1 0-1,1-2-1,-1 0 1,1-2-1,3 0 0,-2-3 1,4 3 0,-5-3-1,3 1 0,-5 2 0,1-3-1,-21 5 1,31-7 0,-31 7-1,0 0-4,25-13-6,-25 13-9,0 0-16,16-25-27,-16 25-35,0 0-5,25-29 1</inkml:trace>
        </inkml:traceGroup>
        <inkml:traceGroup>
          <inkml:annotationXML>
            <emma:emma xmlns:emma="http://www.w3.org/2003/04/emma" version="1.0">
              <emma:interpretation id="{C85E31B0-47C2-4171-8B36-B56BE9081CD8}" emma:medium="tactile" emma:mode="ink">
                <msink:context xmlns:msink="http://schemas.microsoft.com/ink/2010/main" type="inkWord" rotatedBoundingBox="9812,4998 10822,4995 10825,5937 9815,5940"/>
              </emma:interpretation>
              <emma:one-of disjunction-type="recognition" id="oneOf2">
                <emma:interpretation id="interp6" emma:lang="en-US" emma:confidence="0">
                  <emma:literal>13</emma:literal>
                </emma:interpretation>
                <emma:interpretation id="interp7" emma:lang="en-US" emma:confidence="0">
                  <emma:literal>63</emma:literal>
                </emma:interpretation>
                <emma:interpretation id="interp8" emma:lang="en-US" emma:confidence="0">
                  <emma:literal>[3</emma:literal>
                </emma:interpretation>
                <emma:interpretation id="interp9" emma:lang="en-US" emma:confidence="0">
                  <emma:literal>133</emma:literal>
                </emma:interpretation>
                <emma:interpretation id="interp10" emma:lang="en-US" emma:confidence="0">
                  <emma:literal>(3</emma:literal>
                </emma:interpretation>
              </emma:one-of>
            </emma:emma>
          </inkml:annotationXML>
          <inkml:trace contextRef="#ctx0" brushRef="#br0" timeOffset="33980.1351">6276-83 44,'0'0'26,"0"0"4,-20 5 4,20-5-2,0 0 1,0 0-3,-5 36 0,-1-16-3,1 5-1,-6 0-6,2 11-1,-9-2-3,4 4-3,-6 1-1,4-1-1,-2 0-2,4 1 0,1-5-2,2 0-1,4-3-2,0 1 1,5-3-1,-1 3 0,1-5-1,2 0 0,0-2-1,-2 0 3,2-25-1,-2 31 1,2-31-2,0 0 1,0 0-2,0 0 2,20 14-1,-20-14-1,29-14 1,-29 14-1,34-13 1,-13 6-1,-21 7 0,36-14 0,-36 14 0,34-9 1,-34 9 0,31-9 0,-31 9 1,36-11 0,-36 11-1,32-11 0,-32 11 0,27-7-1,-27 7-1,0 0-1,25-14-2,-25 14-4,0 0-6,7-29-12,-7 29-16,9-27-37,-9 27-30,18-34-5,-18 34 2</inkml:trace>
          <inkml:trace contextRef="#ctx0" brushRef="#br0" timeOffset="34725.1762">6662 355 1,'-33'0'17,"33"0"60,-23-7 0,23 7-48,0 0 0,0 0 1,20-20-6,5 11-5,13 0-6,5 0-3,7 0 0,0 0-3,4 2-2,-4 0-1,-5 7 1,-7 5-1,-8 6 2,-30-11 1,31 34 3,-31-11-1,-4 4 2,-14 0 0,-3 5 0,-8-5-1,-5 4-1,-7-6 0,1-2-2,-1-5-1,3-2 0,6-7-3,7-3 1,25-6-1,-22-2-1,22 2-2,22-11 1,1 4-1,6 0 0,3 0 0,2 3-1,0 4 1,-3 0-1,-1 4 1,-8 1-1,1 2 1,-23-7-1,29 22-1,-29-22 2,20 32 0,-20-32 2,7 41 6,-7-21 2,-4 5-2,-3 2-1,-4-5 4,-3 3-3,-6-4 3,-1 3-4,-8-12-2,0 1-6,-10-6 5,1-2-1,-7-8-1,-5 1 0,-2-2 0,2-3-2,3 0 1,0 0-4,8 3-6,3-10-12,36 14-36,-34-9-52,34 9-7,14-36-1,13 2-10</inkml:trace>
        </inkml:traceGroup>
        <inkml:traceGroup>
          <inkml:annotationXML>
            <emma:emma xmlns:emma="http://www.w3.org/2003/04/emma" version="1.0">
              <emma:interpretation id="{F2B08F03-2894-427F-85B4-9F41DF150D30}" emma:medium="tactile" emma:mode="ink">
                <msink:context xmlns:msink="http://schemas.microsoft.com/ink/2010/main" type="inkWord" rotatedBoundingBox="12917,4663 14218,4659 14222,5833 12921,5837"/>
              </emma:interpretation>
              <emma:one-of disjunction-type="recognition" id="oneOf3">
                <emma:interpretation id="interp11" emma:lang="en-US" emma:confidence="0">
                  <emma:literal>G</emma:literal>
                </emma:interpretation>
                <emma:interpretation id="interp12" emma:lang="en-US" emma:confidence="0">
                  <emma:literal>6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4</emma:literal>
                </emma:interpretation>
                <emma:interpretation id="interp15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36884.824">9716-383 1,'0'0'70,"7"-27"13,-7 27-1,0 0-51,-30-9 2,30 9-3,-29 22-6,17 1-5,-3 4-4,3 5-2,-8 6-1,2 7-1,-11 5 0,-1 2-1,-8 9-1,-5 2-1,-4 2-4,-1 1 3,1-5-3,6-5 3,5-4-4,9-4 2,9-14-2,11-5 2,7-29 1,20 29-1,5-26 1,9-3-1,7-7 0,8-2 0,1-3 0,6-1-2,-6 2 1,0-1-2,-7 6-1,-5 1 1,-2 3-1,-6 4-1,-1 0 1,-2 3 0,-2 2 0,0-3-1,-3 1 0,-22-5 1,32 9-3,-32-9 1,0 0-4,0 0-5,0 0-4,0 0-10,0 0-8,-41-14-20,41 14-30,-24-16-26,24 16 4,-12-31-1</inkml:trace>
          <inkml:trace contextRef="#ctx0" brushRef="#br0" timeOffset="37268.3856">10192 157 28,'0'0'84,"0"0"1,0 0-5,-18 36-64,0-14 1,7 10 4,-10-3-5,6 7-1,-8-2-4,5 2 0,-5-6-2,3 1 2,2-8-3,5-1 1,13-22 0,-19 28-3,19-28 1,0 0-2,25 15-1,-2-15 0,4 0-2,5 0 1,1-2-1,4 2-2,-1 2 1,-5-2-2,1 5-4,-7-3-6,0 3-8,-25-5-17,40 2-31,-40-2-33,39-9 2,-17-5-5</inkml:trace>
          <inkml:trace contextRef="#ctx0" brushRef="#br0" timeOffset="37565.3593">10477 211 6,'-16'29'81,"-9"-2"1,9 5-4,1 6-58,1-2 1,7 5 0,-6-3-2,1 5-4,-10-4-7,1 1 1,-3-1 0,1-3 1,0-5-8,1-3-3,8-4-17,14-24-29,-13 21-37,13-21-3,43-18-6</inkml:trace>
        </inkml:traceGroup>
        <inkml:traceGroup>
          <inkml:annotationXML>
            <emma:emma xmlns:emma="http://www.w3.org/2003/04/emma" version="1.0">
              <emma:interpretation id="{55191DB2-C502-4121-BECC-AE21E3781993}" emma:medium="tactile" emma:mode="ink">
                <msink:context xmlns:msink="http://schemas.microsoft.com/ink/2010/main" type="inkWord" rotatedBoundingBox="15896,4712 17377,4707 17381,5892 15900,5897"/>
              </emma:interpretation>
              <emma:one-of disjunction-type="recognition" id="oneOf4">
                <emma:interpretation id="interp16" emma:lang="en-US" emma:confidence="0">
                  <emma:literal>(5</emma:literal>
                </emma:interpretation>
                <emma:interpretation id="interp17" emma:lang="en-US" emma:confidence="0">
                  <emma:literal>[5</emma:literal>
                </emma:interpretation>
                <emma:interpretation id="interp18" emma:lang="en-US" emma:confidence="0">
                  <emma:literal>15</emma:literal>
                </emma:interpretation>
                <emma:interpretation id="interp19" emma:lang="en-US" emma:confidence="0">
                  <emma:literal>55</emma:literal>
                </emma:interpretation>
                <emma:interpretation id="interp20" emma:lang="en-US" emma:confidence="0">
                  <emma:literal>€5</emma:literal>
                </emma:interpretation>
              </emma:one-of>
            </emma:emma>
          </inkml:annotationXML>
          <inkml:trace contextRef="#ctx0" brushRef="#br0" timeOffset="38128.5772">12597-370 29,'-36'32'84,"-2"-7"-4,4 2 2,5 0-59,-1 0 3,12 7-1,-7-2-2,7 8-3,-4 3-4,-1 7-1,-6-1-3,4 6-1,-4-3-2,1 0 1,6-5-3,6-4 2,0-7-4,12-2 1,6-11 0,-2-23 0,25 27-1,-5-18-1,5-7 0,4-2-2,-1-2 0,1-3 0,-2 1-1,0-1 0,-7 3 0,1-3 0,-21 5-1,29-2 0,-29 2 1,23-2-1,-23 2-1,20 2-4,-20-2-7,27 0-9,-4 5-17,-23-5-36,43-9-29,-16 4-4,7-6 0</inkml:trace>
          <inkml:trace contextRef="#ctx0" brushRef="#br0" timeOffset="38649.4322">13097 254 27,'-50'22'79,"30"-6"0,-12-9 0,7 2-68,5 9 1,20-18 2,-23 25-1,23-25-3,-4 20-1,4-20-2,24 11-1,-1-6-1,6-3-1,3 3 1,6-3-1,-6 2 1,4 5 0,-6 0 1,-3 10 1,-7-1 2,-2 9 1,-11-2-1,0 6 2,-10 3-1,-1 2 7,-10-2-3,1 2 1,-8-4-2,1-3-4,-7-6 3,2-1-5,-4-10 3,-3 3-12,-2-12 5,0-10-1,-4 0-6,-3-9 7,3-2-9,-3-4 0,5 1-8,-2-6-4,11 7-13,-3-5-22,19 5-23,11 20-32,-2-41 8,2 41-3</inkml:trace>
          <inkml:trace contextRef="#ctx0" brushRef="#br0" timeOffset="38952.7569">13017 425 48,'-27'3'88,"-4"-10"3,4 2-5,27 5-67,-36-9 1,36 9 4,0 0-4,0 0 0,0 0-4,27-9 1,-7 7-4,12 2-2,-1-2-1,12 2-2,0-3-2,9 3-2,-2 0-5,4-2-8,11 4-10,-8-8-26,11 3-52,-1-1-7,-1-7-1,-1-3-5</inkml:trace>
        </inkml:traceGroup>
        <inkml:traceGroup>
          <inkml:annotationXML>
            <emma:emma xmlns:emma="http://www.w3.org/2003/04/emma" version="1.0">
              <emma:interpretation id="{E6E11E68-EEB5-4E0B-9B7F-24559144AE7A}" emma:medium="tactile" emma:mode="ink">
                <msink:context xmlns:msink="http://schemas.microsoft.com/ink/2010/main" type="inkWord" rotatedBoundingBox="18579,4615 19909,4610 19914,5943 18583,5948"/>
              </emma:interpretation>
              <emma:one-of disjunction-type="recognition" id="oneOf5">
                <emma:interpretation id="interp21" emma:lang="en-US" emma:confidence="0">
                  <emma:literal>(6</emma:literal>
                </emma:interpretation>
                <emma:interpretation id="interp22" emma:lang="en-US" emma:confidence="0">
                  <emma:literal>'6</emma:literal>
                </emma:interpretation>
                <emma:interpretation id="interp23" emma:lang="en-US" emma:confidence="0">
                  <emma:literal>6</emma:literal>
                </emma:interpretation>
                <emma:interpretation id="interp24" emma:lang="en-US" emma:confidence="0">
                  <emma:literal>L,</emma:literal>
                </emma:interpretation>
                <emma:interpretation id="interp25" emma:lang="en-US" emma:confidence="0">
                  <emma:literal>L6</emma:literal>
                </emma:interpretation>
              </emma:one-of>
            </emma:emma>
          </inkml:annotationXML>
          <inkml:trace contextRef="#ctx0" brushRef="#br0" timeOffset="39768.9259">15228-462 24,'0'0'62,"0"0"-20,0 0 0,0 0-3,25-5-1,-25 5-3,0 0-7,0 0 0,0 0-8,-16 34 1,5-9-4,-11 4 2,4 10-5,-12 4 1,8 4 0,-12 3-2,4 6 0,-4-2-3,5 3 0,-5-3-2,7 0 1,0-9-2,4 1 1,3-8-1,7-4 1,-1-12-2,7 1 2,7-23-2,-4 29 1,4-29-1,2 21 1,-2-21-1,0 0-1,29 15 0,-6-8-1,4-4-1,7-1 0,9-2 0,2 2-3,5-2 2,-1-2-2,1 4 0,-5-2 0,-4 0 0,-5 0 0,-9 2-1,-4-2 1,-23 0-1,31-2-1,-31 2-2,0 0-3,0 0-5,0 0-9,0 0-13,0 0-17,0 0-30,0 0-32,0 0 2,0 0-2</inkml:trace>
          <inkml:trace contextRef="#ctx0" brushRef="#br0" timeOffset="40375.5639">16089 367 1,'11'-23'49,"-11"23"26,-11-23 5,11 23-48,-18-24 2,18 24-1,-27-19-4,2 13-4,5 8-3,-12 0-3,3 9-3,-8 3-1,4 6 0,-4 1-1,6 6-1,-3-2-3,9 4 1,3 0-4,8 1 3,5-3-5,7 4 2,4-3-4,7 1 2,2 0 3,7 3-1,0-1 0,7-1-7,5 1 5,-1-3-5,5 1 4,0-6-5,4-10 0,3-2-6,-3-4 3,-2-5-1,-2-2 1,-5-6-1,-6-3 0,-23 9 5,27-21-4,-27 21 8,-7-27-5,7 27 6,-43-25-4,12 21 5,-5 4-5,0 2-4,-3 3 2,3 4-13,9 6-13,0-1-50,27-14-27,-20 16-5,20-16-6</inkml:trace>
        </inkml:traceGroup>
      </inkml:traceGroup>
      <inkml:traceGroup>
        <inkml:annotationXML>
          <emma:emma xmlns:emma="http://www.w3.org/2003/04/emma" version="1.0">
            <emma:interpretation id="{DF312E0E-567E-4974-8B74-2FD213E5F5BE}" emma:medium="tactile" emma:mode="ink">
              <msink:context xmlns:msink="http://schemas.microsoft.com/ink/2010/main" type="line" rotatedBoundingBox="14715,6037 18413,6100 18396,7090 14698,7026">
                <msink:destinationLink direction="with" ref="{F69756E9-9581-4FED-9DAA-AD3A36555742}"/>
                <msink:destinationLink direction="with" ref="{5F73BF6C-265A-4416-8B49-4E07FF6CD0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90B073D-1DEB-41C6-823F-F10DFFF451CD}" emma:medium="tactile" emma:mode="ink">
                <msink:context xmlns:msink="http://schemas.microsoft.com/ink/2010/main" type="inkWord" rotatedBoundingBox="16444,6067 18413,6100 18396,7090 16427,7056">
                  <msink:destinationLink direction="with" ref="{A44A7201-63F5-42C3-A8C9-A51359FEC5C8}"/>
                </msink:context>
              </emma:interpretation>
              <emma:one-of disjunction-type="recognition" id="oneOf6">
                <emma:interpretation id="interp26" emma:lang="en-US" emma:confidence="0">
                  <emma:literal>naksontk</emma:literal>
                </emma:interpretation>
                <emma:interpretation id="interp27" emma:lang="en-US" emma:confidence="0">
                  <emma:literal>nektonic</emma:literal>
                </emma:interpretation>
                <emma:interpretation id="interp28" emma:lang="en-US" emma:confidence="0">
                  <emma:literal>Jon+kn..k</emma:literal>
                </emma:interpretation>
                <emma:interpretation id="interp29" emma:lang="en-US" emma:confidence="0">
                  <emma:literal>jon+kn..k</emma:literal>
                </emma:interpretation>
                <emma:interpretation id="interp30" emma:lang="en-US" emma:confidence="0">
                  <emma:literal>&gt;on+kn.k</emma:literal>
                </emma:interpretation>
              </emma:one-of>
            </emma:emma>
          </inkml:annotationXML>
          <inkml:trace contextRef="#ctx0" brushRef="#br0" timeOffset="270926.3314">12701 1546 33,'0'0'91,"-4"-16"4,4 16-6,0 0-63,0 0-1,27-2 5,-13 4-6,12 7-5,-4-2-5,10 4 0,-3-3-4,4 3-2,-4-1 1,0 1-1,-3-2-1,-2 3 1,-5 0-1,-2 1 6,-17-13-1,24 29 1,-16-15-2,-1 4-2,-7-2 2,1 1-3,-1-17 3,-6 31-10,6-31 4,-13 27-5,13-27 4,-17 27 0,17-27-1,-21 27 2,21-27-1,-24 26 0,24-26-1,-26 26 1,12-14-2,14-12-1,-27 19-2,12-11-4,15-8-8,-30 16-9,15-3-21,-12-13-30,2 5-50,-9-2 1,-6-6-3,-6-2 8</inkml:trace>
          <inkml:trace contextRef="#ctx0" brushRef="#br0" timeOffset="80251.875">13246 1717 8,'-23'-11'35,"23"11"3,0 0 1,0 0-2,0 0 3,0 0-3,0 0 0,-32 25-1,21-5-2,-9-2-5,8 9-2,-6-2-7,12 2-3,3-2-4,6-3 0,-3-22-7,27 23 1,-5-21-3,3-6-3,0-5 1,2-5-1,-7-6 2,1-3-5,-10-2 4,-2 5-5,-7 0 4,-2 20-1,-11-32-1,11 32 0,-27-13 0,27 13 2,-38 2 1,38-2 4,-39 22 2,23-1 2,16-21 1,-20 40 2,20-40 0,0 41-1,9-21-1,5 1 0,-14-21-6,40 27 1,-15-18-5,0-5 1,0-4-6,0-4 0,-1-7-2,-1-3-2,-23 14 1,29-38-2,-26 17 2,-6-1 0,-8 1 3,-11 1 1,-8 7 3,-6 1-1,-2 5 2,-1 7 0,1 5 1,8 4-3,8 7-7,22-16-19,-7 31-67,25-10-20,7-8 1,7 5-8</inkml:trace>
          <inkml:trace contextRef="#ctx0" brushRef="#br1" timeOffset="903112.1019">13206 1100 25,'0'0'22,"0"0"-5,0 0-1,0 0-4,0 0-1,0 0 0,2 17 3,-2-17-3,0 0 2,4 19-1,-4-19 1,0 22-1,0-22 0,0 26-1,-2-6-2,0-3 3,-2 2-4,2 2 5,-4-3-4,3 3 3,-3-2-1,0 0-2,6-19 0,-10 27-3,10-27 0,-7 21-3,7-21 1,0 0-3,0 0 2,-4 20-3,4-20 2,0 0-1,0 0-2,0 0 1,0 0-2,4-21 2,-4 21-3,9-27 2,1 9-3,-2-5 2,3 0-1,-1-2-2,3 0 3,-1 0-3,1-2 3,-1 4-1,1 0 1,-1 4-1,1 0 3,-13 19-2,22-29 0,-22 29 0,23-22 1,-23 22 0,19-13-1,-19 13 1,17-4-1,-17 4 3,0 0 0,17 6 0,-17-6 1,0 0-1,0 0 1,12 17-1,-12-17 1,0 0-3,8 18 3,-8-18-1,0 0 1,11 23 0,-11-23 0,8 23 2,-8-23-2,4 29 2,-2-12-2,0 2 2,0 0-2,-1-1 1,1-1-2,-2 0 0,0-17 0,2 29 0,-2-29 1,-2 29-1,2-29 2,-3 29-2,3-29 4,-6 33-2,2-16-1,0 0 1,0 1-2,4-18 1,-7 30-3,7-30 2,-8 27-5,8-27 1,-2 19-8,2-19-9,6 18-19,-6-18-24,0 0-20,27 13-2,-27-13 48</inkml:trace>
          <inkml:trace contextRef="#ctx0" brushRef="#br1" timeOffset="903993.1799">13549 1477 68,'0'0'32,"0"0"3,26-17-2,-26 17-5,33-8-7,-33 8-2,33-8-7,-16 2-1,0 4-6,3-1-1,-1-3 0,2 0-4,2 2 1,2-3-3,0-1 0,6 0-5,-2 0 0,2-1-5,-2 1-6,-3-1-8,1 3-18,-5-6-26,3 16-2,-25-4 60</inkml:trace>
          <inkml:trace contextRef="#ctx0" brushRef="#br1" timeOffset="903559.5488">13826 1181 31,'-4'21'26,"4"-21"6,0 27-8,0-27 4,0 32-6,0-32-1,0 37-2,-2-18-3,0 0-3,-2 1-2,-2-1-1,6-19-4,-11 33 1,5-16-5,6-17 0,-10 27-4,10-27-5,-5 29-5,5-29-10,-2 27-16,4-10-26,-2-17-9,1 23 22</inkml:trace>
          <inkml:trace contextRef="#ctx0" brushRef="#br1" timeOffset="904743.5723">14281 1013 1,'-7'35'0,"7"-35"16,-14 40 39,9-22-44,-1 9 5,2-4 0,0 4 3,2-2-2,0 1 0,2 5 4,-2-2-1,0 2-1,0-2-1,1 0 2,-5-6-5,4 2 2,-4-2-5,2-4-2,-3 0 0,7-19-2,-10 29 0,10-29-4,-8 27 2,8-27-3,-7 19 1,7-19 0,0 0-1,-10 21 0,10-21-1,0 0 0,0 0-1,0 0 1,0 0-1,11-23 0,-1 6-1,2-4-1,3-4 0,0-4-2,5-2-2,-1 2-2,6 2-2,-4 1-3,6 6-1,0-3-4,4 12-1,-2-5-4,5 10-5,-3-3-4,0 1-5,1 4-7,-3-7-8,2 13-6,-12-18 29</inkml:trace>
          <inkml:trace contextRef="#ctx0" brushRef="#br1" timeOffset="905102.9678">14264 1379 100,'0'0'36,"21"9"2,-21-9 2,22 16-9,-22-16-4,13 21-8,-13-21-3,12 31-3,-5-12-5,3-2 1,3 2-3,3-1 0,3-1-3,2-3 2,4-3-2,2-3 0,0-2-1,0-1-4,-2-3-5,2 2-13,-6-4-15,0-2-37,0 10-14,-21-8-2,20 8 34</inkml:trace>
          <inkml:trace contextRef="#ctx0" brushRef="#br0" timeOffset="272272">10966 1293 1,'0'0'60,"0"0"24,0 0-33,3-16-9,-3 16 5,0 0-3,0 0-11,0 0-4,0 0-2,0 0-2,13 24-2,-13-24-2,3 16-2,-3-16-4,5 18-2,-5-18-2,6 21 1,-6-21-3,5 23 2,-5-23-3,0 23 3,0-23-3,-3 24 0,3-24-2,-8 21-1,8-21-1,-7 14-2,7-14 1,0 0-3,-8 16 1,8-16-1,0 0 1,0 0-1,0 0 0,0 0 0,0 0-1,0 0 2,0 0-1,15-13 0,-15 13 0,16-24 2,-5 8-1,0 0-2,0-3 2,2-2-2,0 1 1,0-1-1,-1 0 1,1 0-2,0 2 3,0 1-2,-2 4 1,-11 14-1,22-26 1,-22 26 0,20-20-1,-20 20 1,17-11-1,-17 11 2,16-10-2,-16 10 1,21-2 0,-21 2 0,25 5 0,-10-2 0,-1 2 2,-14-5-3,26 16 3,-26-16-1,21 16 0,-21-16 0,12 21-1,-12-21 2,10 24-3,-10-24 2,8 25-2,-2-10 2,-1-1-1,0 1 2,-5-15-1,8 27 1,-8-27 0,3 27 0,-3-27 0,-3 25-1,3-25 0,-5 24-1,5-24 1,-5 23 0,5-23-1,-3 22 0,3-22 0,-1 23 1,1-23-1,1 22 0,-1-22-1,0 19 0,0-19-7,0 0-4,5 21-12,-5-21-12,0 0-21,0 0-40,0 0-26,0 0-4,0 0 7</inkml:trace>
          <inkml:trace contextRef="#ctx0" brushRef="#br0" timeOffset="272780.7666">11650 1341 1,'0'0'56,"0"0"29,0 0-1,0 0-49,0 0-18,0 0 1,0 0 1,0 0-9,0 0-3,14 10-2,-14-10-1,0 0 0,19 0 2,-19 0 0,0 0 1,15-8 0,-15 8-1,0 0 0,0 0-1,-3-18-1,3 18-2,0 0-1,0 0 0,-2-14-2,2 14 2,0 0-3,0 0 3,0 0-3,0 0 0,0 0-4,0 0-7,0 0-13,0 0-36,0 0-31,0 0-2,0 0 0</inkml:trace>
          <inkml:trace contextRef="#ctx0" brushRef="#br0" timeOffset="275017.7666">11594 1463 1,'16'-4'21,"-16"4"-14,21-3 6,-7 0 13,-14 3-2,21-6-7,-21 6 3,17-7-2,-17 7-3,20-5-3,-20 5 1,27-4-3,-11 4-4,3-2-1,0 2-2,0 0 1,-1 0-2,-2 2 2,-2-1-1,-14-1 2,16 3 0,-16-3 0,0 0 3,0 0-2,0 0 2,-16 2 0,16-2 0,-25-2-1,7 1 2,-3-2 0,1 1-2,-6-3 0,0 4 0,-1-3 0,0 3-1,-3-2 2,1 1-1,-1 0 1,2 2 1,3-1-1,6 2-1,1-1-2,18 0 1,-19 4-2,19-4-1,0 0-2,0 0 1,21 11 0,-21-11 1,27 5-1,-10-5 1,3 0 1,0-2-2,1 2 0,0-2-1,0 2 1,-2 0-2,-2 0 2,-1 2-2,-16-2-1,24 3 1,-24-3-1,0 0 0,16 3-2,-16-3-2,0 0-6,0 0-8,0 0-14,-19 7-31,19-7-32,-22 3-2,3-5 4</inkml:trace>
          <inkml:trace contextRef="#ctx0" brushRef="#br0" timeOffset="275720.8122">12046 1127 21,'0'0'32,"0"0"8,0 0 13,0 0 6,-19 13-4,9 1-2,-7-4-5,6 9-7,-9-6-8,9 7-5,-3-4-5,8 5-5,-2-3-6,8 3-1,-2-2-1,5 2 0,-4-2 1,2 3-1,-6-1 0,2 1 0,-5-3-2,2 4-1,-4-4-2,2 2-1,0-2-2,3-1 0,2-1-2,3-1 1,0-2-1,3 1 0,-3-15 1,5 25 0,-5-25 0,5 20 0,-5-20-1,3 14 0,-3-14 0,0 0-2,0 0-4,0 0-3,-3 18-6,3-18-2,0 0-15,0 0-8,0 0-19,0 0-22,10-15-33,-10 15-1,24-24 8</inkml:trace>
          <inkml:trace contextRef="#ctx0" brushRef="#br0" timeOffset="276133.143">11886 1533 20,'-16'-19'79,"16"19"-43,0 0 7,5-15 7,-5 15-4,15-11-9,1 10-4,-16 1-6,35-10-6,-16 4-5,6 4-4,1-3-3,0 2-4,-1 0-3,-1 1 0,-1-1-2,-6 1 0,1-1-2,-4 0 0,0 1-2,1-1-1,-15 3 0,24-6-3,-24 6 1,24-5-3,-24 5-1,17-2-2,-17 2-4,0 0-10,0 0-19,0 20-31,0-20-15,-22 14 0,-2-12 73</inkml:trace>
          <inkml:trace contextRef="#ctx0" brushRef="#br0" timeOffset="276480.3077">11914 1496 1,'0'0'36,"0"0"48,0 0 6,1-16-65,-1 16 4,0 0 14,24 3 5,-24-3-14,0 0-4,14 10-3,-14-10-5,15 16-4,-15-16-5,14 21-1,-14-21-3,24 24-3,-6-12-1,-1 0-1,4-1 0,3 0-2,-1 2 1,-1-4-3,-1 1-2,-2 3-10,-5-7-12,7 10-44,-7-1-44,-14-15-3,21 19 0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6.02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D22A1C8-1A26-4B4F-A0AD-3D0D27D5AD7B}" emma:medium="tactile" emma:mode="ink">
          <msink:context xmlns:msink="http://schemas.microsoft.com/ink/2010/main" type="writingRegion" rotatedBoundingBox="17401,8594 17021,13890 16410,13846 16790,8550"/>
        </emma:interpretation>
      </emma:emma>
    </inkml:annotationXML>
    <inkml:traceGroup>
      <inkml:annotationXML>
        <emma:emma xmlns:emma="http://www.w3.org/2003/04/emma" version="1.0">
          <emma:interpretation id="{1B09BC84-5834-4462-8210-F5881A0E9CF0}" emma:medium="tactile" emma:mode="ink">
            <msink:context xmlns:msink="http://schemas.microsoft.com/ink/2010/main" type="paragraph" rotatedBoundingBox="17401,8594 17021,13890 16410,13846 16790,8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E40984-A09F-48E2-A956-6F60BF05A779}" emma:medium="tactile" emma:mode="ink">
              <msink:context xmlns:msink="http://schemas.microsoft.com/ink/2010/main" type="line" rotatedBoundingBox="17401,8594 17021,13890 16410,13846 16790,8550"/>
            </emma:interpretation>
          </emma:emma>
        </inkml:annotationXML>
        <inkml:traceGroup>
          <inkml:annotationXML>
            <emma:emma xmlns:emma="http://www.w3.org/2003/04/emma" version="1.0">
              <emma:interpretation id="{5063641C-062E-4A0A-877A-527F0BF2CD21}" emma:medium="tactile" emma:mode="ink">
                <msink:context xmlns:msink="http://schemas.microsoft.com/ink/2010/main" type="inkWord" rotatedBoundingBox="17401,8594 17021,13890 16410,13846 16790,8550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13508 5592 1,'-7'-22'0,"7"22"26,2-23-25,-2 23 3,0-25 6,0 25 2,0 0 6,0 0-2,0 0 5,-23-13 1,23 13 3,-31 9 3,11-2 1,-3 2-2,0 2 0,-4-4 2,5 6 3,-5-6 1,6 9-2,-1-7-4,22-9-4,-27 20-5,27-20-2,0 0-9,4 21-4,-4-21-4,36-7-2,-11-2-3,2-5 1,5-4-1,-3-2-2,-2 0 2,-4-3 0,-5 3 2,-18 20 1,16-34 2,-16 34 0,0 0 3,-21-21 3,1 24 1,20-3 2,-45 25 3,22-7 3,-4 0 0,7 4 2,0-1-3,6-1 1,14-20-3,-16 29-2,16-29-3,0 0-3,23 18-2,-23-18-1,34-9-1,-14 0-4,0-4 0,-2-8-2,0 1 0,-6-7 0,-1 0 2,-6-3 0,-5 3 0,-7 3 1,-5 3 3,12 21 1,-42-16 1,17 21 2,-7 6-1,5 7 1,-5 7 0,5 2 0,2-2-3,3 0-5,11 0-8,11-25-12,-14 38-22,14-38-62,2 27 3,-2-27-6,0 0 3</inkml:trace>
          <inkml:trace contextRef="#ctx0" brushRef="#br0" timeOffset="779.4144">12929 6914 1,'0'0'66,"0"0"17,0 0-22,0 0-11,0 0 7,0 0-4,-15 24-7,15-24-10,-9 23-7,9-23-2,2 32-12,-2-32-1,22 27-9,1-23 0,2-4-6,6-4-4,3-5 1,0-7-5,-4 0 4,-6-2-5,-3 0 3,-21 18-5,20-25 3,-20 25 1,0 0 1,-34-16 3,5 16 2,-7 5 5,-5 4 5,-9 0 4,5 9 4,-5-2 3,12 6-3,4-1 2,16 1-6,18-22-1,-7 34-8,7-34 2,52 23-8,-7-19 2,7-6-1,5 0-2,4-7 0,-2-5-2,-5-4 6,-11 0-6,-12-5 6,-15 1-5,-11 1 5,-19 1-1,-15 4 3,-12 5 0,-11 7 0,-7 6 1,-2 7-2,5 9 0,4 4-9,18 10-11,12-5-21,28 9-42,19 0-33,11-11 2,16 7-3</inkml:trace>
          <inkml:trace contextRef="#ctx0" brushRef="#br0" timeOffset="1574.3136">12970 8474 87,'11'-20'100,"-11"20"-1,0 0-36,-27 11-39,27-11 4,-22 29-4,22-29-8,-18 30-4,18-30-5,0 0-1,6 20-2,-6-20-2,34-2-1,-11-3 0,-1-1-3,3-1-2,-2 2-1,-3-4-1,-20 9-1,27-11 1,-27 11 1,0 0-1,7-23 3,-7 23 3,0 0 2,-32-27 2,32 27 4,-31-13 1,8 8 2,1 10 3,-8 4 0,5 11 2,-8 3-1,3 13-1,-4 0-2,7 5-1,2-1-3,12-4-1,4-2-2,11-7-1,7-6-2,11-8 0,12-8-2,4-8-1,5-6 0,-1-4-1,3-7 0,-4-5 0,-5-2 0,-5-3 0,-11 1 1,-7 0 0,-11 1 2,-4 4-2,-10 1 2,-6 7-4,-3 7 0,-6 0-10,6 14-17,-8-8-48,6 3-39,25 0 1,-36 3-4</inkml:trace>
          <inkml:trace contextRef="#ctx0" brushRef="#br0" timeOffset="-1057.0183">13108 3646 13,'0'0'86,"-30"13"2,30-13-30,0 0-19,0 0 3,3 21-7,-3-21-11,0 0-3,16 20-4,-16-20-3,0 0-5,24 20 0,-24-20-4,23-9 0,-23 9-3,36-27-1,-13 7 0,-1-3 0,1-6 1,-1 4-1,-4-2 2,-4 2-2,-7 5 1,-7 20 2,-7-27 1,7 27 1,-29 0 2,29 0 0,-41 24 1,21-1 2,-1 0-1,8 4 0,4-2-2,9-1-2,2-1-1,9-3-2,-11-20 0,32 27-2,-12-18-2,-20-9-2,41 0-1,-41 0-3,41-20-1,-41 20-1,38-36 0,-27 13 1,-4 3 1,-7 0 3,-9-1 3,9 21 3,-41-20 2,10 18 0,-3 6-1,2 8-4,7 8-8,5-4-25,20 4-74,11 7-2,-11-27-3,50 43-3</inkml:trace>
        </inkml:traceGroup>
      </inkml:traceGroup>
    </inkml:traceGroup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8.8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A8BABBB-F88D-4067-A149-5CE3C8E77E20}" emma:medium="tactile" emma:mode="ink">
          <msink:context xmlns:msink="http://schemas.microsoft.com/ink/2010/main" type="writingRegion" rotatedBoundingBox="14230,11584 16316,11584 16316,12519 14230,12519">
            <msink:destinationLink direction="with" ref="{C4212D5C-E75A-45CE-BB72-782382A0E4DE}"/>
          </msink:context>
        </emma:interpretation>
      </emma:emma>
    </inkml:annotationXML>
    <inkml:traceGroup>
      <inkml:annotationXML>
        <emma:emma xmlns:emma="http://www.w3.org/2003/04/emma" version="1.0">
          <emma:interpretation id="{989C080D-7303-47E1-AC01-D22599FE467A}" emma:medium="tactile" emma:mode="ink">
            <msink:context xmlns:msink="http://schemas.microsoft.com/ink/2010/main" type="paragraph" rotatedBoundingBox="14230,11584 16316,11584 16316,12519 14230,12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F6E54D-623B-41F5-BBC1-34034CF90A59}" emma:medium="tactile" emma:mode="ink">
              <msink:context xmlns:msink="http://schemas.microsoft.com/ink/2010/main" type="line" rotatedBoundingBox="14230,11584 16316,11584 16316,12519 14230,12519"/>
            </emma:interpretation>
          </emma:emma>
        </inkml:annotationXML>
        <inkml:traceGroup>
          <inkml:annotationXML>
            <emma:emma xmlns:emma="http://www.w3.org/2003/04/emma" version="1.0">
              <emma:interpretation id="{14C5B893-EF82-4AF5-8E29-639866373BB5}" emma:medium="tactile" emma:mode="ink">
                <msink:context xmlns:msink="http://schemas.microsoft.com/ink/2010/main" type="inkWord" rotatedBoundingBox="14230,11584 16316,11584 16316,12519 14230,12519"/>
              </emma:interpretation>
              <emma:one-of disjunction-type="recognition" id="oneOf0">
                <emma:interpretation id="interp0" emma:lang="en-US" emma:confidence="0">
                  <emma:literal>in,</emma:literal>
                </emma:interpretation>
                <emma:interpretation id="interp1" emma:lang="en-US" emma:confidence="0">
                  <emma:literal>on,</emma:literal>
                </emma:interpretation>
                <emma:interpretation id="interp2" emma:lang="en-US" emma:confidence="0">
                  <emma:literal>n,</emma:literal>
                </emma:interpretation>
                <emma:interpretation id="interp3" emma:lang="en-US" emma:confidence="0">
                  <emma:literal>nil,</emma:literal>
                </emma:interpretation>
                <emma:interpretation id="interp4" emma:lang="en-US" emma:confidence="0">
                  <emma:literal>H,</emma:literal>
                </emma:interpretation>
              </emma:one-of>
            </emma:emma>
          </inkml:annotationXML>
          <inkml:trace contextRef="#ctx0" brushRef="#br0">10989-5227 62,'21'0'97,"-21"0"3,16 2-23,-16-2-38,9 24 5,-4-4-1,-10-2-10,5 9-4,-4-1-5,4 7-4,-4-2-6,6 7 0,-4-4-4,7 4 0,-5 0-3,3 6-1,-3-6-1,4 2 0,-4-3 0,3-2-3,-3-6 0,3-5-6,2-5-7,-5-19-16,17 19-41,-17-19-52,0 0-5,12-16 0,-19-5-3</inkml:trace>
          <inkml:trace contextRef="#ctx0" brushRef="#br0" timeOffset="-800.2567">9897-5292 46,'-4'14'97,"4"-14"2,0 0-26,-4 29-27,-2-13 3,6 8-7,-8-4-10,5 11-6,-7-6-5,7 7-3,-5-6-4,3 3-1,1-7-4,2 2 2,0-5-5,4-1 1,0-4-2,-2-14-1,4 23-2,-4-23 1,0 0-1,7 16-1,-7-16 1,0 0-2,0 0 1,1-15-1,-1 15 2,8-25-3,-1 7 1,1-3-1,4-3 0,3-3-2,2 0 0,3-2 1,0 0-1,1-1 1,2 4 0,-1 1-1,2 3 2,-3 1-1,-1 2 1,1 3-1,-3 4 1,-2 3 0,0 2 2,-16 7-1,25 0 1,-25 0 0,24 15 1,-24-15 1,27 21 0,-12-7 1,-1 0-1,2 2 3,-3-1-2,0 2 3,-5-1-2,1 3 0,-5 2 1,-3 0-2,-2 1 2,-1 4-2,-3 0 1,0 1-2,1 0 0,2 0 0,0-1-2,4-2 0,0-4-3,1-2-3,2-2-9,-5-16-10,9 19-22,-9-19-38,0 0-41,0 0-3,-16-11 1,16 11 1</inkml:trace>
          <inkml:trace contextRef="#ctx0" brushRef="#br0" timeOffset="-440.8636">10377-4958 11,'21'-12'95,"-21"12"6,22-16 2,-6 12-50,-16 4-4,26-7-3,-26 7-13,24-3-9,-24 3-5,25 3-3,-25-3-7,31 7-2,-12-6-3,0 4-2,2-2-2,-1-3-4,1 3-5,-5-6-11,2 8-15,-18-5-36,0 0-39,0 0-5,0 0 2,0 0 19</inkml:trace>
          <inkml:trace contextRef="#ctx0" brushRef="#br0" timeOffset="-1722.2338">11742-4835 7,'0'0'77,"35"-2"0,-35 2-23,29 5-27,-10 3 10,-3 0-7,0 1-2,-16-9-6,27 23 1,-27-23-4,19 29-1,-19-29 2,13 28-2,-13-28 2,6 31-2,-6-17 2,2 9 0,-5-6 1,3 7 1,-7-2-3,4 6-1,-6-4-4,1 4-1,-5-2-5,3-1-1,-4-2-4,3-4-2,1 2-7,10-21-9,-19 25-16,3-25-27,16 0-61,-32-4-5,6-8-1,-12-2-3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8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E345C45-B412-46D8-92A7-2FE89548BFA6}" emma:medium="tactile" emma:mode="ink">
          <msink:context xmlns:msink="http://schemas.microsoft.com/ink/2010/main" type="inkDrawing" rotatedBoundingBox="16832,12138 19099,10834 19134,10895 16867,12199" semanticType="callout" shapeName="Other">
            <msink:sourceLink direction="with" ref="{53CA942A-0D14-4634-A6E3-9279BBA539B4}"/>
            <msink:sourceLink direction="with" ref="{8BF56FF0-F18F-4E3F-9FD8-7764C5296653}"/>
          </msink:context>
        </emma:interpretation>
      </emma:emma>
    </inkml:annotationXML>
    <inkml:trace contextRef="#ctx0" brushRef="#br0">69 1287 1,'-46'14'41,"46"-14"23,-24 6 1,24-6-44,0 0 6,31-18 0,3 0 2,11-9-7,12-5-1,10-8-5,13-8 0,5-10-4,8-8 0,11-4-1,9-4-2,11-5 0,9 0-1,-2-3 0,2 5-2,3 1-2,-1 8 0,-10 5-2,-12 6 1,-12 8-2,-15 8 0,-14 7 1,-13 7-1,-14 9 1,-16 2 0,-6 7 0,-23 9-2,0 0 1,20-11-5,-20 11-2,0 0-7,0 0-6,23-21-16,-23 21-22,36-20-32,-36 20 2,32-29-1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08.223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8,'0'0'11,"0"0"-1,0 0-4,0 0 7,0 0-6,23-15 8,-23 15-8,27-6 8,-10 4-8,3-2 3,-1 0-1,4 1-6,-2 3 5,2-2-4,4 2 3,-2 0-4,0 0 6,2 2-2,2-2 3,4 0-2,-1 0-2,5 0 3,-3-2-3,5 2 0,1 0-4,1 2 5,-1-1-7,0 1 5,1 2-4,-5 0-2,3 0 2,-4-2-1,-1 2 0,-3-2-3,0 0 4,-2-1-2,-1-1 4,-1 0-2,0 0 0,0 0 0,-2 2-1,2-2 0,-2 0 0,-2 2 1,-2-2-3,3 0 4,-5 2-2,2-2 2,-2 0-1,2 0-1,4-2 2,4 2-3,4-2 2,2 0-1,3 2 1,4-1-3,5 1 4,-1 0-2,-2 0 0,2 1 0,0-1 0,-3 4 1,-1-2-2,-2 0 2,1 2-3,-7-2 5,5 2-3,-5-2 0,1 0 1,0 0-2,-5 1 2,1-1-3,-6 2 2,2-2-2,-8 0 4,-1 0-3,-18-2 2,23 4-1,-23-4-2,0 0 2,19 6-1,-19-6 1,0 0-3,0 0 4,0 0-3,0 0 4,0 0-2,0 0 0,0 0 0,0 0 0,8 19-1,-8-19-2,19 7 0,-2-3-3,6 0 1,8 0-3,6 0-1,5-2-3,2 0-3,2 2-1,1-3-2,-3 5-2,-4-2-2,-3 4 3,-8 0-4,-2 3-1,-6-3 4,2 11 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2.3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3A6611-62E7-48E0-A6E0-12153236A908}" emma:medium="tactile" emma:mode="ink">
          <msink:context xmlns:msink="http://schemas.microsoft.com/ink/2010/main" type="inkDrawing" rotatedBoundingBox="17232,8580 19387,13744 19193,13825 17037,8661" semanticType="underline" shapeName="Other">
            <msink:sourceLink direction="with" ref="{4C201CAD-73C1-474F-885F-1C728DB9D96E}"/>
          </msink:context>
        </emma:interpretation>
      </emma:emma>
    </inkml:annotationXML>
    <inkml:trace contextRef="#ctx0" brushRef="#br0">16 5 18,'0'0'29,"0"0"-1,0 0 0,-19-6-2,19 6-3,0 0 0,0 0-2,0 0 0,0 0-9,0 0 2,-4 19-5,4-19 4,0 0-1,16 23-1,-16-23 0,13 21-2,-13-21 2,18 27-2,-18-27 2,21 37-4,-10-20 3,3 6 0,1 0-2,0 2 0,1 0-2,1 2 2,0-2-3,3 2 2,-1-2-4,0 2 4,2-2-4,1 2 2,-1 2 0,0 0-1,-2 0 0,2 3 0,-2-3 0,1 4-1,-3-2 2,0 1-2,-1-1 1,1 2-1,-3-2-1,1 1 1,-2 1-1,1 2 1,1-3-2,-1 5 2,-1-1-2,3 1 3,-1 3-2,2 1 2,3-1-2,-1 1 1,0 3-1,4 0 1,-2-2 1,0 3-1,1-3 0,1 0 0,-6 3 2,6-3-4,-6 4 3,3 2-3,-1-2 2,-2 4-2,2-2 2,-1 2-2,1-1 0,0-1 3,0-2-3,3-2 1,1 0-1,2-3 1,-2 3-1,2-2 0,2 4 1,-2 1-1,0 1 1,-2 4 1,0 1-2,0 9-1,0-6 1,-2 0-1,-2-2-2,3-1 4,-3-3-3,2 4 2,-2-8-2,1 1 4,-3 1-3,2-2 1,-4 2 0,5 0-1,-5 2 0,2-6 0,1 2 1,-3 1-1,2-3 1,1-2 1,-1 1-2,-2-5 1,1 2-1,-1 3 2,1-5-3,-1 3 0,2 3-1,-3 0-1,1 0 1,1 3-1,-3-1 2,2 0-3,-1-2 4,-3 0-2,-1-1 3,2-1 0,-3 0 0,3 1 0,-1-3 0,-1 4 0,1 1-2,1-1 3,0 0-4,1 0 4,-1-1-2,1-1 2,0-2-3,1 1 3,-1-3 3,3-1-4,-1-1 4,1 1-8,1-1 8,0 1-8,-1 0 8,1 1-8,0-1 4,-1 1-2,-1-1 1,0 1 0,1-1-5,-5-5-2,1 5-11,-4-14-7,3 4-17,-11-27-18,0 0-45,0 0 2,4-52-2,-12 2 7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4.5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81A6D8A-2D3E-4961-A012-3F7F936E9E37}" emma:medium="tactile" emma:mode="ink">
          <msink:context xmlns:msink="http://schemas.microsoft.com/ink/2010/main" type="inkDrawing" rotatedBoundingBox="17329,8682 19604,10961 19550,11015 17275,8735" semanticType="underline" shapeName="Other">
            <msink:sourceLink direction="with" ref="{19E6534F-E474-4280-9505-6DD5CBF82AC4}"/>
          </msink:context>
        </emma:interpretation>
      </emma:emma>
    </inkml:annotationXML>
    <inkml:trace contextRef="#ctx0" brushRef="#br0">0 0 1,'0'0'32,"25"7"32,-25-7-15,21 23-27,2-3 4,4 1 1,6 8-1,2 2-6,5 7 0,0 2-3,7 7 0,1 1-2,8 4-1,-5 5 0,9 3-2,0 0 0,3 1-2,1 1 1,1 3-1,1-9 1,-3 5-1,0-7-1,-1-2 1,-4-2-2,-2-2 2,-4-3-3,-2-3 2,-8-2-3,0 1 2,-5-3-2,-1 5 1,-1-5-3,1 2 1,-3 5 1,2 1-6,-3-4 6,3 2-6,-2-3 5,1-1-5,-5-1 6,2-1-6,0-5 3,-2 2 0,2-1-1,-1-1 1,-1 0-1,2-3 1,-2-1-3,0-2 3,-1 0-2,1-4 0,-2 0 0,2-4-1,-4-1 0,2 1 0,-2-2 1,0-1-1,-2-1 0,-2 1 0,-1-1 0,-3 0-1,0 1-4,-17-16-4,25 29-13,-25-29-7,8 26-14,-8-26-17,-19 6-33,1-10-11,-10-15 2,-5-4 3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3.5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B9C3163-3307-48D0-A18E-A0BAB4027324}" emma:medium="tactile" emma:mode="ink">
          <msink:context xmlns:msink="http://schemas.microsoft.com/ink/2010/main" type="inkDrawing" rotatedBoundingBox="17317,8737 19459,12290 19343,12360 17201,8807" semanticType="underline" shapeName="Other">
            <msink:sourceLink direction="with" ref="{4C201CAD-73C1-474F-885F-1C728DB9D96E}"/>
          </msink:context>
        </emma:interpretation>
      </emma:emma>
    </inkml:annotationXML>
    <inkml:trace contextRef="#ctx0" brushRef="#br0">8 37 1,'0'0'32,"-9"-21"39,9 21-3,0 0-42,3-17-1,-3 17 3,20 9-1,-5 11-5,-1 3-2,7 9-1,-4 7 1,10 9 1,-4 6-3,8 9-1,-2-1-3,5 5 1,1-1-3,7 7 0,2-2-2,8 4 1,0-8-3,4 3 2,-2-1-4,4-2 2,-1 0-3,1 3 2,-6-5-1,-4 2 0,2 3 2,-4 3-5,-3-4 5,-1 2-5,-2-3 3,-1 3-3,-3 0 2,3 0-3,-4-2-1,-1 1 3,-3-1-2,2-2 2,-4 1-2,-1-3 1,-3-3-2,0-5 1,-1 3-1,-3-4-1,2-4 0,-2 0-2,2-2 3,2-4-1,-2 0 1,0 0-1,2-5 0,0-3 2,-4 2-1,4-1 2,-3-3-3,-1 3 2,2-3-3,-2-1 3,2 0-3,0-1 2,2 1-1,0-2 0,2-1-1,2-5 2,-2 4 0,0-4-1,2 0 0,-2-4 1,0 0 0,-1-2 0,-2-1-1,-3-1 0,0-4-1,-4 1 1,-17-16-6,25 26-3,-25-26-10,12 18-10,-12-18-19,0 0-21,-20-16-38,1-9-5,-10-15 5,-9-12-1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5.4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932920A-E4BD-4CFC-AD84-544C46B6EA02}" emma:medium="tactile" emma:mode="ink">
          <msink:context xmlns:msink="http://schemas.microsoft.com/ink/2010/main" type="inkDrawing" rotatedBoundingBox="16981,8577 19781,8550 19783,8740 16983,8768" semanticType="callout" shapeName="Other">
            <msink:destinationLink direction="with" ref="{3D5648ED-2FF4-47CD-9B48-FC2C311AF616}"/>
          </msink:context>
        </emma:interpretation>
      </emma:emma>
    </inkml:annotationXML>
    <inkml:trace contextRef="#ctx0" brushRef="#br0">-2 198 1,'0'0'0,"0"0"27,-11-21-4,11 21-4,13-17 1,-13 17 6,33-17 2,-10 7 6,8 2-4,3 1 3,7-5-6,7 4 2,2-7-3,8 3-4,1-5-1,3 5-5,1-3-1,3 5-4,-3-1 1,5 7-4,-3 2 1,2 6-1,1 2-1,1 3 2,-4 1-2,5 5 2,-5-1-3,0 1 1,-3 1-1,-4-1 3,-4-1-2,-2 1 0,-6-4-1,-2-1-1,-4-2 0,-1 1 0,-3-5-2,3-2-1,-1-2 2,3-4-3,-3 0 1,3-1-1,-1-1-1,0-2 1,3 1-1,1 1 0,0 0 0,-1-2 2,5 3-3,0-1 3,4-2-2,2-2 1,1 1-1,1-1 1,0 1 0,-2-3-1,-2 2 0,-4 1-2,-6 1 2,-5 2-3,-7 4-2,-8-1-5,-5 4-8,-17-1-10,0 0-19,0 0-32,0 0-24,-23-7 3,-12-1-1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6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D7D4DA2-75D9-45C4-A089-7CD4763E7E78}" emma:medium="tactile" emma:mode="ink">
          <msink:context xmlns:msink="http://schemas.microsoft.com/ink/2010/main" type="inkDrawing" rotatedBoundingBox="18785,13762 19015,12281 19418,12343 19189,13824" semanticType="verticalRange" shapeName="Other">
            <msink:sourceLink direction="with" ref="{4C201CAD-73C1-474F-885F-1C728DB9D96E}"/>
          </msink:context>
        </emma:interpretation>
      </emma:emma>
    </inkml:annotationXML>
    <inkml:trace contextRef="#ctx0" brushRef="#br0">15075 8506 60,'2'29'87,"12"7"1,-5-4 2,2-3-53,12 3 4,-1-14-8,10 2-5,-1-13-4,3-5-6,-2-11-2,4-9-6,0-16 0,0-9-6,0-18 1,1-13-3,-8-16 0,-6-19-4,-5-13-1,-14-9-7,-8 0-5,-14-2-11,-7 16-16,-14 1-26,-4 17-32,-2 13 0,-7 9 1,9 16 10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51.65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8FDDC68-2477-45E6-B4C0-5175CB32B66D}" emma:medium="tactile" emma:mode="ink">
          <msink:context xmlns:msink="http://schemas.microsoft.com/ink/2010/main" type="writingRegion" rotatedBoundingBox="14383,8122 16753,8498 16661,9075 14292,8699">
            <msink:destinationLink direction="with" ref="{277B772C-8AF1-4945-B76B-7FA88297883A}"/>
          </msink:context>
        </emma:interpretation>
      </emma:emma>
    </inkml:annotationXML>
    <inkml:traceGroup>
      <inkml:annotationXML>
        <emma:emma xmlns:emma="http://www.w3.org/2003/04/emma" version="1.0">
          <emma:interpretation id="{144123B4-3284-4921-B339-1F8F7077ACEE}" emma:medium="tactile" emma:mode="ink">
            <msink:context xmlns:msink="http://schemas.microsoft.com/ink/2010/main" type="paragraph" rotatedBoundingBox="14383,8122 16753,8498 16661,9075 14292,8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B78CA5-A263-4BBD-AB1C-8B4ECF7F86E2}" emma:medium="tactile" emma:mode="ink">
              <msink:context xmlns:msink="http://schemas.microsoft.com/ink/2010/main" type="line" rotatedBoundingBox="14383,8122 16753,8498 16661,9075 14292,8699"/>
            </emma:interpretation>
          </emma:emma>
        </inkml:annotationXML>
        <inkml:traceGroup>
          <inkml:annotationXML>
            <emma:emma xmlns:emma="http://www.w3.org/2003/04/emma" version="1.0">
              <emma:interpretation id="{8E5A79AD-840E-44A2-9DE4-C44F5BD536E2}" emma:medium="tactile" emma:mode="ink">
                <msink:context xmlns:msink="http://schemas.microsoft.com/ink/2010/main" type="inkWord" rotatedBoundingBox="14383,8122 16753,8498 16661,9075 14292,8699"/>
              </emma:interpretation>
              <emma:one-of disjunction-type="recognition" id="oneOf0">
                <emma:interpretation id="interp0" emma:lang="en-US" emma:confidence="0">
                  <emma:literal>nit-if</emma:literal>
                </emma:interpretation>
                <emma:interpretation id="interp1" emma:lang="en-US" emma:confidence="0">
                  <emma:literal>nit-of</emma:literal>
                </emma:interpretation>
                <emma:interpretation id="interp2" emma:lang="en-US" emma:confidence="0">
                  <emma:literal>nit-it</emma:literal>
                </emma:interpretation>
                <emma:interpretation id="interp3" emma:lang="en-US" emma:confidence="0">
                  <emma:literal>nit-is</emma:literal>
                </emma:interpretation>
                <emma:interpretation id="interp4" emma:lang="en-US" emma:confidence="0">
                  <emma:literal>NS-KID</emma:literal>
                </emma:interpretation>
              </emma:one-of>
            </emma:emma>
          </inkml:annotationXML>
          <inkml:trace contextRef="#ctx0" brushRef="#br0">10606 3256 1,'0'0'64,"0"0"26,8 16 6,-8-16-59,2 22 4,-2-22-1,1 27-5,-1-27-6,-1 29-3,-2-15-1,3 6-5,-5-3 0,3 7-5,-6-5 2,2 5-7,-2-3 1,1 2-4,-1-6-3,5 1 0,3-18-2,-8 20 1,8-20-3,0 0 3,0 0-3,0 0 1,0 0 1,0 0-2,10-19-1,-10 19-1,9-27 0,-4 8-3,5 0 0,-2-2 1,3 0-2,0-1 2,4 1 1,-3-1 0,1 2 0,2 1 3,-1 3-1,0 0 1,2 2 0,2 0 0,1 1 0,2 0 1,0 3 1,-1 1 0,1 1 0,-2 3 0,-1 0 2,-1 5-1,-1 0 0,0 3 0,-16-3 1,28 16 0,-28-16 0,22 26 1,-14-10-1,0 2 2,-3-1-2,-2 4 2,-5-2-1,2 0 1,-3 0 0,-2 1-2,1-4 1,-1 1-3,0-2 1,0-1-3,5-14 3,-9 24-4,9-24 1,-12 18 0,12-18 1,-9 17-2,9-17-2,0 0-6,-10 19-8,10-19-12,0 0-21,0 0-24,5 16-51,-5-16 3,16 5-3,-16-5 24</inkml:trace>
          <inkml:trace contextRef="#ctx0" brushRef="#br0" timeOffset="-1138.8557">12471 3598 1,'0'0'22,"18"6"50,4 4 6,-1-5-55,6 1 2,8 2 0,5 2 2,2-1-7,-4 1-4,4 3-1,-7-5 0,0 3 2,-8-3-1,-1 1 2,-9-2 0,1 2-1,-18-9-1,21 18 0,-21-18 1,13 19-2,-13-19 0,3 22 0,-3-22 0,-10 26 1,10-26-1,-24 26-1,7-15-3,-1 5-2,-3-5 0,4 2-2,-2-5-3,4 1-3,15-9-7,-25 15-11,25-15-24,-26 14-51,7-6-28,-7 0-2,-12-3-1</inkml:trace>
          <inkml:trace contextRef="#ctx0" brushRef="#br0" timeOffset="3304.449">11209 3528 1,'0'0'60,"-18"-10"-32,18 10-2,0 0 6,0 0-1,0 0-6,0 0 0,0 0-4,0 0-3,0 0-3,0 0 0,0 0-4,0 0 1,0 0-6,0 0 2,15-11-3,-15 11 1,25 0 0,-7-2-1,2 2 1,0-1-2,0 1 4,-2-2-3,1 0 2,-4 1-1,-15 1-1,22-2-2,-22 2 0,14-1-1,-14 1-1,0 0-1,0 0-6,16-4-5,-16 4-12,0 0-15,0 0-29,0 0-29,18 2 3,-18-2 22</inkml:trace>
          <inkml:trace contextRef="#ctx0" brushRef="#br0" timeOffset="5188.4205">11543 3563 1,'0'0'6,"0"0"62,0 0 5,0 0-53,0 0 0,1-16 0,17 9 2,1 3-7,5-1 0,5-2-2,1 3 0,2-1-3,0-2-1,-1 1-1,-6-2-2,2 0-2,-3 2-3,0-4-3,-3 2-3,0-5-2,-2 5-3,-1-1-1,-1 2-2,-3-1-7,-14 8-1,24-8-8,-24 8-7,15 3-18,-15-3-19,0 0 31,-5 15 42</inkml:trace>
          <inkml:trace contextRef="#ctx0" brushRef="#br0" timeOffset="4713.6476">11720 3213 44,'-3'17'25,"3"-17"6,-6 15 3,6-15 4,-8 19-3,8-19-6,-13 21 0,13-21-6,-15 24-3,7-10-2,2 4 1,-4-1-3,4 2-1,0 0 0,-1 4-1,-1-1 2,3 1-1,-3-3 2,4 3-2,-6-4-1,5 2-2,-3-5 0,4 0-2,-1-2-3,5-14-1,-8 24-3,8-24-2,-3 18-1,3-18 2,0 14-4,0-14 2,0 0-4,0 14-2,0-14-4,0 0-8,0 0-10,0 0-14,0 0-24,0 0-27,0 0-14,0 0 3,0 0 50</inkml:trace>
          <inkml:trace contextRef="#ctx0" brushRef="#br0" timeOffset="5594.6911">11611 3496 20,'-17'3'74,"17"-3"-48,0 0 15,0 0 13,-2 16 2,2-16-10,8 16-5,-8-16-6,11 20-7,-11-20-5,20 26-6,-20-26-2,24 24-5,-24-24-4,27 21 0,-13-13-2,2 1 0,0-1-2,0 0 0,0-1-3,-2-2 2,1 1-4,-15-6-2,22 10-6,-22-10-8,19 11-10,-19-11-17,20 9-29,-20-9-29,20 10 1,-2-2 0</inkml:trace>
          <inkml:trace contextRef="#ctx0" brushRef="#br0" timeOffset="6415.6959">11910 3627 4,'0'0'83,"20"1"3,-20-1-37,0 0-5,20 0-1,-20 0-12,16-3-9,-16 3-8,23-5-6,-7 4-4,4-1-4,8 0-2,-1 1-5,8 2 0,0-1-3,5 4-4,-2-3-1,2 4-6,-3-3-5,0 2-19,-2 3-21,-11-9-20,8 9 4,-16-14 76</inkml:trace>
          <inkml:trace contextRef="#ctx0" brushRef="#br0" timeOffset="6032.2132">12289 3473 1,'0'0'31,"-22"11"52,22-11 5,-29 18-51,13-13-13,16-5 3,-26 16 1,26-16-4,-22 14-8,22-14 0,-19 19-2,19-19-1,-16 21-3,16-21 1,-13 22-2,13-22-4,-11 23-6,11-23-9,-6 16-14,6-16-25,0 0-41,-2 14-9,2-14-2,0 0 39</inkml:trace>
          <inkml:trace contextRef="#ctx0" brushRef="#br0" timeOffset="6928.1472">12663 3408 1,'0'0'35,"0"0"49,0 0-30,0 0-20,-16-4 14,16 4 5,-21 13-4,12 3-11,-9-6-3,7 6-5,-7-3-3,10 6-5,-8-3-4,7 3-1,-6-2-5,6 4 0,-6-2-3,4 4 2,-3-4-3,1 3 1,-1-2-3,3-1 0,-1-2-2,3-2 1,9-15-5,-13 22-4,13-22-9,0 0-17,3 22-34,-3-22-56,0 0-2,16 7-2,-16-7-4</inkml:trace>
        </inkml:traceGroup>
      </inkml:traceGroup>
    </inkml:traceGroup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3.9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9F123A5-E64E-4A48-9FC8-3A8030E76257}" emma:medium="tactile" emma:mode="ink">
          <msink:context xmlns:msink="http://schemas.microsoft.com/ink/2010/main" type="writingRegion" rotatedBoundingBox="13991,6660 13946,13672 13071,13667 13116,6654">
            <msink:destinationLink direction="with" ref="{E093AA16-2902-4BA5-83E3-CD684CD30676}"/>
          </msink:context>
        </emma:interpretation>
      </emma:emma>
    </inkml:annotationXML>
    <inkml:traceGroup>
      <inkml:annotationXML>
        <emma:emma xmlns:emma="http://www.w3.org/2003/04/emma" version="1.0">
          <emma:interpretation id="{8BC62F6D-F723-4BAD-8A83-7703939FF954}" emma:medium="tactile" emma:mode="ink">
            <msink:context xmlns:msink="http://schemas.microsoft.com/ink/2010/main" type="paragraph" rotatedBoundingBox="13991,6660 13946,13672 13071,13667 13116,6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8DF8FC-6B62-4318-8F6C-373E73E0AE07}" emma:medium="tactile" emma:mode="ink">
              <msink:context xmlns:msink="http://schemas.microsoft.com/ink/2010/main" type="line" rotatedBoundingBox="13991,6660 13946,13672 13071,13667 13116,6654"/>
            </emma:interpretation>
          </emma:emma>
        </inkml:annotationXML>
        <inkml:traceGroup>
          <inkml:annotationXML>
            <emma:emma xmlns:emma="http://www.w3.org/2003/04/emma" version="1.0">
              <emma:interpretation id="{D4EBFD40-6088-45BB-898D-F136FACE4F8C}" emma:medium="tactile" emma:mode="ink">
                <msink:context xmlns:msink="http://schemas.microsoft.com/ink/2010/main" type="inkWord" rotatedBoundingBox="13991,6660 13946,13672 13071,13667 13116,6654">
                  <msink:destinationLink direction="with" ref="{E43F36DB-980C-46F4-B64F-6432690CFA69}"/>
                  <msink:destinationLink direction="with" ref="{17F7C1DD-6A25-432B-8C53-6D98CD4C630B}"/>
                </msink:context>
              </emma:interpretation>
              <emma:one-of disjunction-type="recognition" id="oneOf0">
                <emma:interpretation id="interp0" emma:lang="en-US" emma:confidence="0">
                  <emma:literal>"I</emma:literal>
                </emma:interpretation>
                <emma:interpretation id="interp1" emma:lang="en-US" emma:confidence="0">
                  <emma:literal>¥1:</emma:literal>
                </emma:interpretation>
                <emma:interpretation id="interp2" emma:lang="en-US" emma:confidence="0">
                  <emma:literal>¥4</emma:literal>
                </emma:interpretation>
                <emma:interpretation id="interp3" emma:lang="en-US" emma:confidence="0">
                  <emma:literal>¥4:</emma:literal>
                </emma:interpretation>
                <emma:interpretation id="interp4" emma:lang="en-US" emma:confidence="0">
                  <emma:literal>I''!</emma:literal>
                </emma:interpretation>
              </emma:one-of>
            </emma:emma>
          </inkml:annotationXML>
          <inkml:trace contextRef="#ctx0" brushRef="#br0">10056 3643 1,'0'0'0,"0"0"58,-20-2 22,20 2-44,0 0-4,0 0 4,18-20-11,-18 20-9,0 0-4,22-25-2,-22 25-4,0 0-4,7-20 1,-7 20-2,0 0 1,-20 0-2,20 0 2,-34 22 3,34-22 5,-39 39 2,26-14 2,-1-3-1,10 3 1,4-25 1,9 32-3,-9-32-2,36 11-5,-13-11-2,-1-5-2,1-4 0,-3-2-1,-20 11-1,29-29 1,-29 29-1,9-32 1,-9 32 0,-13-25 2,13 25 2,-34-13 4,7 10 1,2 12 3,-6-2-1,3 9 1,1-2-3,27-14-2,-25 33-11,25-33-21,34 7-70,16-7-16,11-20-3,14 9-3</inkml:trace>
          <inkml:trace contextRef="#ctx0" brushRef="#br0" timeOffset="46608.7987">9376 1979 1,'0'0'0,"0"0"36,0 0-24,0 0 3,0 0 4,0 0-5,25-25 2,-2 5-3,-3-3-1,5 1-1,0-1-1,2 3 0,-5 8 2,3 12 2,-5 14-1,-6 11 5,-3 11 1,-6 18 1,-5 5 1,-5 15 0,-1 3-2,-1 5-1,-7-3 0,7 4-6,-4-4-2,4 5 0,1-3-4,-1 0-2,-2 5-3,-2 2-11,1 0-15,-8-2-32,0-16-35,5-2 0,-8-27-4</inkml:trace>
          <inkml:trace contextRef="#ctx0" brushRef="#br0" timeOffset="35100.7468">9783 2121 15,'4'-20'78,"-8"-12"5,8 5-4,-4-2-57,7 0-2,13-1 1,3-1-5,9 8-4,-1 0-4,8 12-4,-6 11 5,6 9 0,-10 20 7,-4 19-1,-11 15 4,-8 18 0,-10 5 0,-5 14-2,-7-6-1,0 1-4,-4-11-8,4-14-9,5-5-22,2-17-48,2-8-27,2-3-2,-15-10-4</inkml:trace>
          <inkml:trace contextRef="#ctx0" brushRef="#br0" timeOffset="38420.7987">9552 1990 13,'-2'-36'79,"-5"0"-3,10 13-2,-3 23-56,18-22 6,4 24-3,8 9-1,6 10 5,2 10-5,5 10-1,-5 4-1,1 14-3,-8 0-3,-3 8-2,-15 1-4,-4 9-5,-11 2 0,-9 7-1,-10 6-3,-6 1-5,0 6-11,-7-11-19,7-4-43,4-10-13,-4-22-3,7-11-1</inkml:trace>
          <inkml:trace contextRef="#ctx0" brushRef="#br0" timeOffset="-7506.2006">10196 1615 1,'0'0'4,"0"0"71,0 0-3,0 0-53,0 0 1,-7 23 5,7-23-8,0 0-2,0 0-2,0 0 0,0 0-2,0 0 0,21-2 4,-21 2 1,13-23 0,-13 23-2,0-22-1,0 22 4,-29-12-2,6 15-1,-15 3-2,2 10-2,-7 0-2,7 7 1,-1-3-2,10 5-1,5-3-1,15-1 0,7-21 0,11 27 0,-11-27 0,43 16 0,-18-10 0,4-3-1,1-3 1,-3-3-3,-2-1 0,-3-1 0,-22 5 0,34-22-1,-34 22 0,16-36 0,-16 13 0,-5 0 2,-6 1 1,-5 1-1,-6 8 2,-5 6 0,-7 7 3,0 11 0,-7 5 1,10 11-1,-3 0 2,11 7-2,5-2-2,11 0-3,12-3-5,11-9-6,13 3-13,5-19-20,20 8-47,3-10-34,-1-9-1,-6 0-1</inkml:trace>
          <inkml:trace contextRef="#ctx0" brushRef="#br0" timeOffset="-4860.9072">9948 5480 82,'0'0'36,"0"0"-2,0 0 6,0 0-1,0 0-11,-14 20 0,14-20-3,0 0-3,0 0-7,14 25 0,-14-25-6,0 0-4,0 0-5,27-3-3,-27 3-1,27-18-3,-27 18 1,34-29-1,-16 9 3,-2-1-2,-1-1 4,-3-3 1,-1 2 1,-7-2 0,-1 5 1,-3 20 2,-9-29 1,9 29 5,-23-11 0,23 11 5,-36 6 2,36-6 4,-43 23 0,23-5 2,-5-5-2,25-13-1,-36 34-4,36-34-1,-16 34-4,16-34-3,7 25-1,-7-25-2,31 14-2,-6-14-1,2-5-1,5-8-1,2-3-1,0-7 1,2-2-3,-7-4 0,0 0 1,-10-5-1,-4 0 2,-10 7-1,-10 0 2,-6 4 0,11 23 3,-41-27 1,14 25 1,-2 11 2,-7 4 2,6 10 2,-1 4-1,8 5 2,1-3-3,8 3 0,5-8-3,9-3-3,0-21-7,25 20-6,4-13-16,-2-18-36,10-1-57,-1 1-3,-12-5 1,-24 16-2</inkml:trace>
          <inkml:trace contextRef="#ctx0" brushRef="#br0" timeOffset="43623.7987">9546 4522 1,'0'0'47,"0"0"31,-18 25-3,15-5-48,6 3-1,1-3 4,7 0-9,-11-20-3,30 32-3,-10-18-3,3-1 0,-3-2-1,7 5 1,0-2 0,0 2 0,0 4-2,0 0 2,-4 3-1,0 2 0,-10-1-1,3-1 0,-12-3-1,3 1-1,-7-21-1,2 25-2,-2-25 0,0 0-2,0 0 1,0 0-1,0 0-1,-22 13 1,22-13-1,-34 16 1,11 0-1,-1 4 3,-3 5-3,2 4 1,-5-2-2,8 3 1,1-3-4,3-7-8,9 5-17,9-25-35,-16 25-43,16-25-5,-6 20-2,6-20-1</inkml:trace>
          <inkml:trace contextRef="#ctx0" brushRef="#br0" timeOffset="-4098.8796">9647 6846 1,'27'-16'0,"-13"-16"0,17 17 19,-3-8-4,-6 3 4,3-1 10,-5 6 2,-20 15 4,27-23 4,-27 23 6,0 0-2,0 0-3,-22 11-4,2 10-3,-10-6-3,3 12-1,-5-6-6,8 10-1,-4-8-6,15 4-2,13-27-4,-18 32-1,18-32-5,22 7-1,3-12-1,7-9-4,2-4 1,6-6-3,1-4 1,0-1-1,-7 0 1,-7 2-1,-9 4 3,-18 23 1,2-29 2,-2 29 2,-36 0 0,7 11 2,-3 0 1,3 7 1,1-4-1,6 4 0,22-18-2,-16 20 2,16-20-4,32 3-3,-1-8-8,8-9-17,10 12-37,1-7-57,-14 0 0,-6 9-5,-30 0 3</inkml:trace>
          <inkml:trace contextRef="#ctx0" brushRef="#br0" timeOffset="-3319.2006">9604 8515 1,'0'0'69,"0"0"25,0 0 1,21 7-55,-21-7-6,24-5-4,-24 5-10,28-9-6,-28 9-4,27-9-3,-27 9-1,27-16-2,-27 16 2,31-18 2,-31 18 4,37-16 4,-37 16 1,24-13 3,-24 13 2,0 0 3,0 0-4,-22 27-1,22-27-5,-34 34-5,18-14-3,7 3-2,9-23-3,0 33-3,0-33-1,32 14-1,-10-12 0,8-6-1,-1-5 0,3-5-2,-1-2 0,-1-2 0,-3 0 1,-7 0 1,-20 18 2,25-27 2,-25 27 1,0 0 4,-23-11 1,23 11 2,-45 18-1,20-2 0,-2-3 0,7 5-2,20-18-1,-27 27-6,27-27-3,0 0-12,29 14-15,-29-14-33,41-20-59,-16 8 0,-25 12-4,29-29 3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6.8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0142B31-D494-48EC-A0D0-7839B15F5CF3}" emma:medium="tactile" emma:mode="ink">
          <msink:context xmlns:msink="http://schemas.microsoft.com/ink/2010/main" type="writingRegion" rotatedBoundingBox="5022,11536 5397,11536 5397,12229 5022,12229"/>
        </emma:interpretation>
      </emma:emma>
    </inkml:annotationXML>
    <inkml:traceGroup>
      <inkml:annotationXML>
        <emma:emma xmlns:emma="http://www.w3.org/2003/04/emma" version="1.0">
          <emma:interpretation id="{C3FBC3CA-3A03-41A8-AC03-F812BB9EF798}" emma:medium="tactile" emma:mode="ink">
            <msink:context xmlns:msink="http://schemas.microsoft.com/ink/2010/main" type="paragraph" rotatedBoundingBox="5022,11536 5397,11536 5397,12229 5022,12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251C99-6D4C-47B0-B753-25077C862943}" emma:medium="tactile" emma:mode="ink">
              <msink:context xmlns:msink="http://schemas.microsoft.com/ink/2010/main" type="line" rotatedBoundingBox="5022,11536 5397,11536 5397,12229 5022,12229"/>
            </emma:interpretation>
          </emma:emma>
        </inkml:annotationXML>
        <inkml:traceGroup>
          <inkml:annotationXML>
            <emma:emma xmlns:emma="http://www.w3.org/2003/04/emma" version="1.0">
              <emma:interpretation id="{BE3E1AD9-2BE9-4951-A36A-1E2AA631FE21}" emma:medium="tactile" emma:mode="ink">
                <msink:context xmlns:msink="http://schemas.microsoft.com/ink/2010/main" type="inkWord" rotatedBoundingBox="5022,11536 5397,11536 5397,12229 5022,12229">
                  <msink:destinationLink direction="with" ref="{7552CB83-CADE-4474-9ED4-0BB9ADF4C203}"/>
                  <msink:destinationLink direction="with" ref="{025D0B75-F34F-4C16-AD0D-D0D02499CCA3}"/>
                  <msink:destinationLink direction="from" ref="{FD6FB2A6-D36E-4372-B1E6-BBBD9A8CD784}"/>
                </msink:context>
              </emma:interpretation>
              <emma:one-of disjunction-type="recognition" id="oneOf0">
                <emma:interpretation id="interp0" emma:lang="en-US" emma:confidence="0">
                  <emma:literal>,</emma:literal>
                </emma:interpretation>
                <emma:interpretation id="interp1" emma:lang="en-US" emma:confidence="0">
                  <emma:literal>&gt;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1318 6455 1,'-7'27'29,"7"-27"57,-20 43-1,15-18-41,5-5-8,12 3-3,-12-23-6,31 29-11,-8-20-6,9 0-3,1-4-2,4 2-3,5-1-3,-1 6 1,-3 3-1,-4 6 0,-7 8 0,-8 7 2,-13 0 3,-8 5 2,-9 4 3,-10-2-3,-1-4 3,-8-1-3,3-6 1,0-5-7,5 0-8,-1-9-21,23-18-36,-11 31-31,11-31-3,0 0-3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07:23.75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4A7201-63F5-42C3-A8C9-A51359FEC5C8}" emma:medium="tactile" emma:mode="ink">
          <msink:context xmlns:msink="http://schemas.microsoft.com/ink/2010/main" type="inkDrawing" rotatedBoundingBox="16930,7025 19603,6939 19606,7028 16932,7114" semanticType="underline" shapeName="Other">
            <msink:sourceLink direction="with" ref="{790B073D-1DEB-41C6-823F-F10DFFF451CD}"/>
            <msink:destinationLink direction="with" ref="{E1DD8973-C6B0-40FC-9308-3456B4B40A70}"/>
          </msink:context>
        </emma:interpretation>
      </emma:emma>
    </inkml:annotationXML>
    <inkml:trace contextRef="#ctx0" brushRef="#br0">42 85 1,'-22'-14'23,"22"14"-2,0 0-5,-21 8-5,21-8-4,0 0-4,-2 20 2,2-20-3,0 0-2,21 20 2,-21-20 1,24 8 0,-24-8 1,28 4 1,-28-4 0,31 4 4,-13-4-3,0 2 3,2-2-1,2 2 1,1-4-2,3 4 0,2-4-1,3 2 0,1-2 2,2 2-2,-1 0 3,1-2-3,4 2 2,-3 0-3,1 0-1,0 0-3,-1 0-1,5 0 0,-5 0-1,5 0 2,-1 0-3,1-2 4,0 2-2,-1 0 1,1-2 0,-1 2 0,1-2-1,1 2-1,-3-2 2,4 0-3,1 0 3,1 2-1,7-2 0,-1-2-1,5 2 1,-2 0-1,3 0 0,1-2 1,-3 4-1,1-4 2,-3 4-2,-1-2 4,-2-2-3,1 2 1,1 2-1,-3-2 0,-1 2 0,1-2-2,-7 0 2,3 0-4,-7 2 6,1-2-1,-4 0-1,-1 0 0,-1-2 0,0 0 0,-1 2 0,-3-1 1,2-1-3,-5 2 3,-1 0-1,-2 0 1,-4 0-1,-18 2 0,29-2 0,-29 2-1,24-2 2,-24 2-2,0 0 2,24-8-2,-24 8 3,0 0-2,18-10 0,-18 10 0,0 0 0,0 0 0,0 0-1,18-10 2,-18 10-2,0 0 0,21-8-1,-21 8-5,22-6-10,-22 6-13,18-8-19,-18 8-20,0 0 20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3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326C57-4570-4B02-82F2-F33E6CF3BF98}" emma:medium="tactile" emma:mode="ink">
          <msink:context xmlns:msink="http://schemas.microsoft.com/ink/2010/main" type="inkDrawing" rotatedBoundingBox="17187,6885 19635,13614 18857,13897 16409,7168" semanticType="verticalRange" shapeName="Other">
            <msink:sourceLink direction="with" ref="{7DF5A476-74E3-45ED-A48A-D3C99F4C34E8}"/>
            <msink:sourceLink direction="with" ref="{19B7AAAC-9805-4CF8-92FA-AA1249B93649}"/>
            <msink:sourceLink direction="with" ref="{CF1AA08E-A838-4644-8C09-8DBA5C970310}"/>
            <msink:sourceLink direction="with" ref="{0E65677C-7D06-4113-9765-B152BAFDA9DB}"/>
            <msink:sourceLink direction="with" ref="{D6878E0B-34A3-45B6-B0C3-7E1E6989B452}"/>
            <msink:sourceLink direction="with" ref="{670B06FC-7683-41C0-8223-BD0A20A8C699}"/>
            <msink:destinationLink direction="from" ref="{4D95742D-E12E-4C6C-AB1D-E6188D8ECF11}"/>
          </msink:context>
        </emma:interpretation>
      </emma:emma>
    </inkml:annotationXML>
    <inkml:trace contextRef="#ctx0" brushRef="#br0">0 278 2,'18'-25'74,"-9"-9"2,7 7-3,-5 0-51,3 2-6,4 3-1,-18 22 0,38-34-3,-38 34-4,36-18-1,-36 18 1,36-7 1,-36 7 6,39-2 1,-39 2-1,40-7 1,-19 0-2,6 5 1,-7-5-4,3 3 0,-3-3-4,0 2-1,-20 5-1,32-9-2,-32 9-1,23-9-2,-23 9 0,0 0 0,0 0 0,0 0-1,0 0 1,0 0 0,0 0 0,0 0-2,-25-7 2,25 7-1,0 0-1,-21 34 1,21-11 3,3 6 1,1 3 0,5 6 0,5 7 1,2 7-1,6 7 1,5 4 1,3 7-4,6 5 3,4 6-1,6 0 2,3 5-1,10-2 2,0-5-2,4 0 3,0-2 3,3 2-2,-3-7 1,-2 0 0,-7-2 1,-4 5 0,-3-3 0,-4 5 0,-5 2-6,1 4 2,-5 3-3,0 5 2,-5-1-2,0 3 2,1-3-3,-1 0 4,-6 1 1,4-3-2,-7-3 3,0 3-3,-2 3 3,-2 10-4,-4 8 2,-1 8-2,-2 7-4,0 1 5,2 8-2,3-2 0,2-5 0,6-6 1,3-12-2,4-4 2,3-9-1,2 5 0,0-8-2,2 1 2,0 6-1,-2 1 1,-5 3-3,-4 6 1,0-1 3,0-4-3,-3-5 1,3-1-1,-5-8 1,5-4-2,0-9 4,5-7-3,1-7-1,-1 0 1,-1-2 0,-2 0 0,-2 2 0,-3 0 1,-1 3-2,-3-3 3,0-2-3,0-2 2,-2 0-3,0-7 1,-1-5-1,3-6 1,3-8 0,-1-1-1,-2-5 1,-2-4-1,-16-23 2,32 34-2,-32-34 1,20 27-1,-20-27 0,13 34 0,-13-34 0,9 31-3,-9-31-1,12 32-4,-12-32-4,13 27-6,-13-27-10,0 0-10,30 23-15,-30-23-9,0 0-19,-48-28-14,17 13-17,-15-3 8,-8-7 5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16.6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0BF9D25-C8D4-4C63-8D80-6E36A1468643}" emma:medium="tactile" emma:mode="ink">
          <msink:context xmlns:msink="http://schemas.microsoft.com/ink/2010/main" type="writingRegion" rotatedBoundingBox="6803,6888 6134,13651 5537,13592 6205,6829"/>
        </emma:interpretation>
      </emma:emma>
    </inkml:annotationXML>
    <inkml:traceGroup>
      <inkml:annotationXML>
        <emma:emma xmlns:emma="http://www.w3.org/2003/04/emma" version="1.0">
          <emma:interpretation id="{B0374FB0-1928-463B-834F-17B71CBE6162}" emma:medium="tactile" emma:mode="ink">
            <msink:context xmlns:msink="http://schemas.microsoft.com/ink/2010/main" type="paragraph" rotatedBoundingBox="6803,6888 6134,13651 5537,13592 6205,6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7F4B91-2897-4779-8BD7-5FDD121E46A4}" emma:medium="tactile" emma:mode="ink">
              <msink:context xmlns:msink="http://schemas.microsoft.com/ink/2010/main" type="line" rotatedBoundingBox="6803,6888 6134,13651 5537,13592 6205,6829"/>
            </emma:interpretation>
          </emma:emma>
        </inkml:annotationXML>
        <inkml:traceGroup>
          <inkml:annotationXML>
            <emma:emma xmlns:emma="http://www.w3.org/2003/04/emma" version="1.0">
              <emma:interpretation id="{027D9C66-7D1D-49AA-9DF5-E37733265FC5}" emma:medium="tactile" emma:mode="ink">
                <msink:context xmlns:msink="http://schemas.microsoft.com/ink/2010/main" type="inkWord" rotatedBoundingBox="6803,6888 6134,13651 5537,13592 6205,6829">
                  <msink:destinationLink direction="with" ref="{4C789E24-F315-4319-A178-9E32DBDA06A1}"/>
                  <msink:destinationLink direction="to" ref="{FD6FB2A6-D36E-4372-B1E6-BBBD9A8CD784}"/>
                  <msink:destinationLink direction="with" ref="{7552CB83-CADE-4474-9ED4-0BB9ADF4C203}"/>
                  <msink:destinationLink direction="to" ref="{A9D8145F-83BF-4E9A-AAF9-7CD40E4F3BAD}"/>
                  <msink:destinationLink direction="to" ref="{9CF0B844-F591-48EC-8C84-234116391ED8}"/>
                  <msink:destinationLink direction="with" ref="{BC0D89A4-5DA6-4CC3-983A-DBCC01FE54A4}"/>
                  <msink:destinationLink direction="from" ref="{A9D8145F-83BF-4E9A-AAF9-7CD40E4F3BAD}"/>
                  <msink:destinationLink direction="with" ref="{05682EBB-5B40-4A20-93C3-D0833F40306E}"/>
                  <msink:destinationLink direction="with" ref="{CA2B4930-5EF6-4673-8F1D-3FF6184833E7}"/>
                  <msink:destinationLink direction="with" ref="{4400AC8F-36A1-462C-A8E0-818676B71EA8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1">
                  <emma:literal>i l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2547 4840 1,'0'0'64,"0"0"25,0 0-2,0 0-62,0 0-4,0 0-1,0 0-4,25 7-10,-25-7-1,22-7 0,-22 7-3,0 0-2,23-13 2,-23 13 0,0 0-2,11-27 0,-11 27-1,-9-21 0,9 21 0,-25-20 4,25 20 2,-45-13 8,23 15 2,-8-2 6,10 11 3,-5-2 1,11 14 2,14-23-2,-18 40-3,14-15-7,11 2-2,-3-2-7,10-2 0,-1-1-5,-13-22-2,39 32-1,-17-23-3,3-2 2,0-7-4,0-3 3,0-6-3,-3-2 4,1-5-2,-23 16 0,29-40 2,-27 17 0,-4 3 2,-11-3 2,-10 7 2,-11 5 0,-9 9 3,-6 2 0,-3 11 2,0 5-1,6 0-3,8 9-7,11-10-18,25 12-51,13-6-46,9-14 0,14 6-6</inkml:trace>
          <inkml:trace contextRef="#ctx0" brushRef="#br0" timeOffset="2044.6917">2111 8126 16,'0'0'89,"7"-20"4,-7 20-38,0 0-9,-45 27-1,17-7-9,-5-2-6,6 5-5,-5-3 1,14 12-3,-2-9 1,15 10-7,3-8-1,11 11-2,4-6-6,12 8-1,2-6-4,5-1 0,4-6-3,2-9 0,1-7-1,1-11 0,1-9 0,-3-7-2,1-10 1,-8-1 0,-3-5 2,-13-9-2,-6 3 4,-9-3 3,-13 4 0,-10 8 3,-8-1-2,-5 9 3,-7 8-2,2 15 4,-4 9-4,4 9-3,5 2 1,9 3-3,2 2 2,9-1-4,7-1 2,7-3-4,2-20 3,9 27-1,-9-27-1,23 23 0,-23-23 0,33 18-2,-8-11 0,-4-5 0,6-2-2,0-7 0,0 1-1,-4-6 0,-23 12 1,31-29 0,-31 29 1,2-39-1,-2 39 0,-36-36-7,16 27-8,-14-11-20,12 18-52,-6-3-29,4 3 0,24 2 2</inkml:trace>
          <inkml:trace contextRef="#ctx0" brushRef="#br0" timeOffset="-1810.7415">2585 1907 10,'0'0'11,"23"-14"2,-23 14-1,0 0 4,0 0 1,0 0 1,0 0-4,0 0-2,0 0-1,13-22 2,-13 22 0,0 0 4,0 0 5,-20 13-1,20-13 6,-20 25 6,20-25-7,-25 38 2,20-15-3,5-23-2,3 32-10,-3-32 3,27 18-9,-7-18 1,9-3-4,1-3-6,6-8 4,-7 1-8,7-10 5,-2 3-7,-4-3 2,-1-2-3,-11 3 4,-4-3 2,-10 4-2,-4 21 4,-11-29-3,11 29 8,-43-11 1,14 13 3,-3 7 2,0 0 3,5 7 2,0-3 3,14 12 1,-1-4-3,14 8 4,0-6-1,14 4-3,-3-5-3,5 3-6,2-5 1,4-1-2,3-10-1,0-3-5,2-6-2,-2-4 0,2-5-6,-2-7 8,-25 16-9,32-41 7,-26 16-5,-8-4 1,-5 2 1,-9-2-1,-6 2 6,-5 2-5,-3 7 7,-3 6-6,-4 8 6,1 11 1,0-1 0,5 10 2,-1 5-1,12 1 5,4 3-7,9-2 5,7-3-5,0-20 3,27 31 0,-2-21-2,4-8-6,3-4 0,-3-3 0,1-4-4,-6-5-4,-24 14-11,30-29-17,-30 29-25,-18-27-44,-7 27-12,-13 4 7,-3 12 27</inkml:trace>
          <inkml:trace contextRef="#ctx0" brushRef="#br0" timeOffset="-856.5921">2601 3176 52,'0'0'49,"11"-25"5,-11 25 6,0 0-9,0 0-2,-13-20-5,13 20-5,-23 4-7,23-4-7,-34 23-3,21-3-6,13-20-2,-30 34-10,30-34 3,-11 38-4,11-38 2,11 39-2,-2-19 1,5 3-3,0-1 1,4 3 2,-3-4-2,1-1 0,-16-20-2,27 27 2,-27-27 0,23 4-1,-23-4-1,20-18-1,-20 18 1,16-36-2,-11 11 3,1 1-1,-3-1-1,-1 2 2,-4 3-1,2 20 1,-16-23 0,16 23 2,-36 9 1,36-9-2,-39 34 3,26-9 0,1 0 1,10 2 0,7-7-1,15-2 0,5-6-3,9-3 0,4-7-2,3-2 0,-3-7 0,1-2-2,-6-2 2,-3-3-2,-8 1 1,-22 13-1,21-32 1,-21 32 1,-23-27 1,-4 20 1,-11 0 0,-8 7 2,-5 5 0,1 4-1,5 2-1,9 5-2,15 4-7,21-20-10,9 37-25,14-22-59,22-3-24,11 3 1,-6-5-3</inkml:trace>
          <inkml:trace contextRef="#ctx0" brushRef="#br0" timeOffset="1109.2306">2305 6442 49,'-25'40'96,"3"-22"4,10 5-40,6-1-13,6-22-10,-3 37-8,3-37-10,25 6-5,-25-6-4,48-27-3,-21 2-2,0-4-4,-2-5-1,-3 0-4,-1-2 0,-8 7-1,-1 4-1,-12 25 2,0-32 2,0 32 5,-23 0 4,3 12 4,-10 3 2,3 10 2,-7 2 2,7 3 2,-2-5-3,11-1 0,18-24-3,-21 37-4,21-37-1,12 20-2,-12-20-2,38-2-3,-13-5 0,7-4-4,1-1 0,4-10-2,-1 1 1,-5-3-1,-1-1 1,-12-5-1,-5 1 2,-15 2 1,-12 2 2,-15 7 1,-14 2 2,-13 12 0,-10 4 1,-4 13 1,0 5 1,7 7-2,9 4-2,15 3-2,19 0-7,20-32-15,34 49-25,9-37-57,20-8-19,14 5 1,-3-13-3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9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DE76C5E-61D2-40F3-ACC0-FCC84A250F62}" emma:medium="tactile" emma:mode="ink">
          <msink:context xmlns:msink="http://schemas.microsoft.com/ink/2010/main" type="writingRegion" rotatedBoundingBox="8337,8383 9760,8383 9760,9187 8337,9187"/>
        </emma:interpretation>
      </emma:emma>
    </inkml:annotationXML>
    <inkml:traceGroup>
      <inkml:annotationXML>
        <emma:emma xmlns:emma="http://www.w3.org/2003/04/emma" version="1.0">
          <emma:interpretation id="{8DE2EA0E-2DAC-483D-ACDF-F08F3523D211}" emma:medium="tactile" emma:mode="ink">
            <msink:context xmlns:msink="http://schemas.microsoft.com/ink/2010/main" type="paragraph" rotatedBoundingBox="8337,8383 9760,8383 9760,9187 8337,9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8E14B5-26AD-447E-8F65-0EB3574DB3D7}" emma:medium="tactile" emma:mode="ink">
              <msink:context xmlns:msink="http://schemas.microsoft.com/ink/2010/main" type="line" rotatedBoundingBox="8337,8383 9760,8383 9760,9187 8337,9187"/>
            </emma:interpretation>
          </emma:emma>
        </inkml:annotationXML>
        <inkml:traceGroup>
          <inkml:annotationXML>
            <emma:emma xmlns:emma="http://www.w3.org/2003/04/emma" version="1.0">
              <emma:interpretation id="{BEE8C5B1-28D4-4E8F-9DAF-25E9A694033F}" emma:medium="tactile" emma:mode="ink">
                <msink:context xmlns:msink="http://schemas.microsoft.com/ink/2010/main" type="inkWord" rotatedBoundingBox="8337,8383 8398,8383 8398,8822 8337,8822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5766 3610 1,'0'0'0,"43"-9"68,-21 6-17,10 6-18,0 1 0,0 3 0,1 2-4,-10 2-5,0 7-2,-23-18-3,16 34 1,-21-14-1,-2 5 2,-13-2 1,0 8-1,-10-3-1,1 5-1,-5-3-2,2 6-2,-6-7-4,4 3-1,-5-5-4,3 2-2,-2-6-7,2-5-8,7 2-19,-7-11-38,4 0-39,5-9-5,-5-11-1</inkml:trace>
          <inkml:trace contextRef="#ctx0" brushRef="#br0" timeOffset="800.7741">3433 3325 1,'0'0'0,"0"0"69,0 0 11,0 0-37,0 0 2,0 27-2,5-7-3,6 12-6,-7-5-5,10 9-4,-12-4-2,10 2-2,-12-7-2,9 2-1,-14-8-3,7 1-2,-2-22-5,-2 30 0,2-30-1,0 0-2,0 0-2,0 0-1,0 0-1,7-25 0,-3 4 0,1-6 0,2-7-1,0 0-2,-1-2 2,3 0-3,5 2 1,-3 3-1,5 4 2,0 2-2,4 7 2,1 4-1,-1 5 1,0 2 0,1 5 0,-1 0 0,-20 2-1,36 7 2,-36-7-1,32 13 0,-32-13 0,25 20 1,-25-20 2,23 28-2,-23-28 3,18 33 0,-14-12 0,1 1 2,-5 1 0,0 4 0,-5-2-2,1 2 1,-3-4-2,0-1 1,7-22-3,-11 32-1,11-32-5,0 0-6,0 22-10,0-22-12,20-9-22,-20 9-38,23-24-17,-10 3 2,3-6-1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44.2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8A489A8-8FE9-4969-978C-ED7FF378FA8E}" emma:medium="tactile" emma:mode="ink">
          <msink:context xmlns:msink="http://schemas.microsoft.com/ink/2010/main" type="writingRegion" rotatedBoundingBox="6933,7897 8301,7897 8301,8743 6933,8743"/>
        </emma:interpretation>
      </emma:emma>
    </inkml:annotationXML>
    <inkml:traceGroup>
      <inkml:annotationXML>
        <emma:emma xmlns:emma="http://www.w3.org/2003/04/emma" version="1.0">
          <emma:interpretation id="{A59CB555-516D-4942-9B0F-9F2F6D62AE00}" emma:medium="tactile" emma:mode="ink">
            <msink:context xmlns:msink="http://schemas.microsoft.com/ink/2010/main" type="paragraph" rotatedBoundingBox="6933,7897 8301,7897 8301,8743 6933,8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427D0A-B0A2-4F16-B571-A829A5736E32}" emma:medium="tactile" emma:mode="ink">
              <msink:context xmlns:msink="http://schemas.microsoft.com/ink/2010/main" type="line" rotatedBoundingBox="6933,7897 8301,7897 8301,8743 6933,8743"/>
            </emma:interpretation>
          </emma:emma>
        </inkml:annotationXML>
        <inkml:traceGroup>
          <inkml:annotationXML>
            <emma:emma xmlns:emma="http://www.w3.org/2003/04/emma" version="1.0">
              <emma:interpretation id="{3081B0D5-ED33-4539-89F4-CB0674BBB49B}" emma:medium="tactile" emma:mode="ink">
                <msink:context xmlns:msink="http://schemas.microsoft.com/ink/2010/main" type="inkWord" rotatedBoundingBox="6933,7897 8301,7897 8301,8743 6933,8743"/>
              </emma:interpretation>
              <emma:one-of disjunction-type="recognition" id="oneOf0">
                <emma:interpretation id="interp0" emma:lang="en-US" emma:confidence="0">
                  <emma:literal>not</emma:literal>
                </emma:interpretation>
                <emma:interpretation id="interp1" emma:lang="en-US" emma:confidence="0">
                  <emma:literal>net</emma:literal>
                </emma:interpretation>
                <emma:interpretation id="interp2" emma:lang="en-US" emma:confidence="0">
                  <emma:literal>int</emma:literal>
                </emma:interpretation>
                <emma:interpretation id="interp3" emma:lang="en-US" emma:confidence="0">
                  <emma:literal>tint</emma:literal>
                </emma:interpretation>
                <emma:interpretation id="interp4" emma:lang="en-US" emma:confidence="0">
                  <emma:literal>init</emma:literal>
                </emma:interpretation>
              </emma:one-of>
            </emma:emma>
          </inkml:annotationXML>
          <inkml:trace contextRef="#ctx0" brushRef="#br0">3231 2866 1,'0'0'2,"0"0"74,0 0-1,0 0-51,0 0-3,0 0 9,0 0-4,0 0-6,-12 16-6,12-2-2,0 4 0,2 6-2,0-2 2,1 5-4,-3-1 3,1-1-2,-2-1 0,1 2-1,-5-2 1,3 0-1,-4-3-1,1 4 0,0-7-3,2 1 1,3-19 0,-5 24-1,5-24-1,0 0-1,0 0-2,0 0-1,18-19 2,-10 0-1,0-5 1,2-2-2,-1-4 2,2-2-1,-3 1 0,5 3 0,-3-1 0,4 3-2,-1 4 1,3 1-1,0 5 1,1 2 0,3 3 1,-3 4 0,2 4 1,-3 3-1,0 3 1,-16-3 1,26 16 0,-26-16 1,24 21 0,-24-21 0,19 21 1,-19-21-2,19 16 1,-19-16 0,16 16 0,-16-16 0,13 24 0,-8-8 2,-4 4-2,1 8 3,-5 0-4,1 4 1,-1 2-2,-2-1 1,0-2-2,2-4-2,0-3-2,1-5-3,1-4-7,1-15-12,3 14-21,-3-14-37,5-19-21,-5 19-1,11-37 16</inkml:trace>
          <inkml:trace contextRef="#ctx0" brushRef="#br0" timeOffset="516.3189">3852 3066 1,'0'0'0,"0"0"15,-22 9 54,22-9-38,0 0-2,-15 8 3,15-8 1,0 0-8,0 0-4,0 0-2,0 0 0,18 8-5,-18-8 2,14 5-2,-14-5-3,20 3 0,-20-3-3,24 2 0,-24-2-4,28-2 1,-12 1-4,4-3 2,-3 3-2,2-2 2,-1-2-1,1 2-2,-3-1 1,-2 3 1,-14 1-1,20 1-4,-20-1-1,0 0-9,0 0-4,0 0-21,12 16-33,-12-16-23,0 0-3,0 0 36</inkml:trace>
          <inkml:trace contextRef="#ctx0" brushRef="#br0" timeOffset="972.7051">4509 2816 1,'-16'23'49,"-1"-17"26,10 12-32,-4-1-19,3-1 2,3 7 1,2-4-8,3 5-5,2 1-2,-2 4 1,1 0-1,-1 3 0,-3 3 2,0 0-1,-5-1-1,1 6-2,-2-7-2,2 4 3,-2-5-5,4 0 0,0-5-4,4-3 4,-3-5-6,4-3 1,0-16-9,2 15-13,-2-15-28,0 0-47,0 0-1,0 0-7,-6-21 64</inkml:trace>
          <inkml:trace contextRef="#ctx0" brushRef="#br1" timeOffset="-152487.3767">4660 3302 1,'-20'23'73,"20"-23"19,-16 32-2,16-32-56,-21 43 2,17-21-6,8 7-6,-4-1-3,7 1-5,-5 0-3,5 1-3,-7-3-2,5-2-2,-5-1-2,0-3-4,2 1-11,-2-22-16,-2 34-47,2-34-26,0 21-3,0-21-4</inkml:trace>
          <inkml:trace contextRef="#ctx0" brushRef="#br1" timeOffset="-153086.4081">4237 3271 1,'-14'20'52,"14"-20"34,-23 20-2,23-20-54,-13 32 2,13-32 0,0 43-2,-2-20-4,8 4-5,-3-5-1,8 3-2,-11-25-3,14 38-2,-14-38-3,11 30-2,-11-30-3,4 20-1,-4-20-3,0 0-5,0 0-6,0 0-8,23 11-12,-23-11-16,27-9-24,-27 9-32,30-13-1,-30 13 4</inkml:trace>
          <inkml:trace contextRef="#ctx0" brushRef="#br1" timeOffset="-152836.3942">4080 3481 1,'-22'7'32,"-8"-10"48,10 8 1,20-5-44,-27 2 0,27-2-7,0 0-4,0 0-5,22-7-4,6 5-1,1-2-2,7-1-2,5 1-3,4-1-2,1-2-2,1 7-2,1-2-4,-5-3-6,-3 8-9,-6-6-14,5 6-29,-7 1-34,-5-8-3,-2 4-1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2.202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A57FA5-A03C-4361-8010-1C07E7601A80}" emma:medium="tactile" emma:mode="ink">
          <msink:context xmlns:msink="http://schemas.microsoft.com/ink/2010/main" type="writingRegion" rotatedBoundingBox="11223,6938 10164,15448 9121,15318 10180,6808">
            <msink:destinationLink direction="with" ref="{C764C5E9-AA4F-4C4B-AB17-CA9AA86E260E}"/>
            <msink:destinationLink direction="with" ref="{B8D0F79D-77A0-42EE-A718-2042F6DAB75C}"/>
          </msink:context>
        </emma:interpretation>
      </emma:emma>
    </inkml:annotationXML>
    <inkml:traceGroup>
      <inkml:annotationXML>
        <emma:emma xmlns:emma="http://www.w3.org/2003/04/emma" version="1.0">
          <emma:interpretation id="{06717158-544E-4537-AB18-24FA157BA9A5}" emma:medium="tactile" emma:mode="ink">
            <msink:context xmlns:msink="http://schemas.microsoft.com/ink/2010/main" type="paragraph" rotatedBoundingBox="11223,6938 10164,15448 9121,15318 10180,6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84123-540E-4EEC-9798-EAD16A0DBD99}" emma:medium="tactile" emma:mode="ink">
              <msink:context xmlns:msink="http://schemas.microsoft.com/ink/2010/main" type="line" rotatedBoundingBox="11223,6938 10164,15448 9121,15318 10180,6808"/>
            </emma:interpretation>
          </emma:emma>
        </inkml:annotationXML>
        <inkml:traceGroup>
          <inkml:annotationXML>
            <emma:emma xmlns:emma="http://www.w3.org/2003/04/emma" version="1.0">
              <emma:interpretation id="{BF5A1CC7-C83D-47F8-A236-7929F09DFC1D}" emma:medium="tactile" emma:mode="ink">
                <msink:context xmlns:msink="http://schemas.microsoft.com/ink/2010/main" type="inkWord" rotatedBoundingBox="10595,11422 10511,12101 9586,11986 9670,11307">
                  <msink:destinationLink direction="with" ref="{17F7C1DD-6A25-432B-8C53-6D98CD4C630B}"/>
                  <msink:destinationLink direction="from" ref="{50035A90-E38D-441E-B1E8-53C46CAB8C4D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5965 6230 1,'0'0'24,"0"0"49,0 0 0,0 0-34,6 18 1,-6-18-8,27 19-6,-9-5-5,1-3-6,2 4-3,2-6-1,-3 4-6,-2-3 3,1 1-1,-4-1 1,-1 1 0,-14-11 2,22 24 2,-22-24 2,7 30 3,-10-11-2,-2 4 3,-6-1-2,-1 5 2,-7 2-4,2 3 0,-7 0-4,1 1 0,-2 1-2,-1 0-1,-1-2 0,1 0-1,0-5 0,4 0-1,1-6-1,2-1 0,4-5-4,15-15-1,-17 22-7,17-22-6,0 0-15,0 0-21,0 0-60,0 0-3,-2-19-2,1 0-3</inkml:trace>
          <inkml:trace contextRef="#ctx0" brushRef="#br0" timeOffset="-148296.5763">6534 6320 1,'0'0'58,"0"0"30,0 0-1,7 20-57,-7-20-1,-9 20-2,9-20-13,-3 23-7,3-23-5,12 22 0,-12-22-2,0 0 0,29 28 0,-29-28 1,29 4-1,-29-4-1,33-2 0,-13-3-3,1-4 1,1 0-2,-22 9 1,33-22 0,-33 22 4,9-27 3,-9 27 5,-24-10 6,-7 8 6,-3 11 4,-9 0 2,8 14 2,-6-1-4,15 10 1,5-5-7,17 0-2,11-2-7,15-5-4,9-6-6,10-7-4,8 0-9,-4-16-13,8 6-14,-15-10-34,-2 1-38,-2 10-3,-34 2 2</inkml:trace>
          <inkml:trace contextRef="#ctx0" brushRef="#br0" timeOffset="-148949.3612">6500 5360 1,'0'0'35,"-24"0"56,24 0-3,0 0-47,0 0-6,0 0 3,0 0-20,0 0-9,33-5-4,-6-6-2,4-3-3,5-6 0,0-5-1,-2-2 0,-3-2 1,-2-3 0,-7-2 1,-6 3 2,-12-1 4,-4 10 1,-13-1 3,13 23 3,-45-25 1,16 30 5,-9-3 0,7 14-1,-7-1-2,9 8-1,2 0-2,11-1-3,16-22-2,-15 34-4,15-34-2,18 20-4,4-17-4,7-10-4,7 0-6,0-9-6,11 5-8,-12-12-6,8 12-9,-16-9-17,-1 4-29,-26 16-17,14-20 5,-14 20 67</inkml:trace>
          <inkml:trace contextRef="#ctx0" brushRef="#br0" timeOffset="-147248.8882">6454 8454 1,'-2'-30'77,"2"30"16,0 0-27,0 0-38,0 0 4,0 0-3,-23 3-7,23-3-4,-31 25 0,9-10-1,4 6-1,-5-6 3,12 8-2,11-23 2,-15 36-4,15-36 1,6 36-3,-6-36-1,25 36-3,-25-36-3,31 32 0,-11-18-5,0-10 3,1-2-4,3-8 1,-2-10-1,3-5 0,-3-6 1,1-4-2,-5-3 2,-5 2-3,-4 3 4,-7 4-3,-4 5 3,2 20-2,-22-16 2,22 16-1,-43 16 1,16 2 2,1 2 0,-1 3 2,-2-1 1,6 3 0,1-7 0,6 3 2,16-21-2,-22 33-3,22-33 1,-5 34-2,5-34-1,12 34 0,-12-34-1,38 27-1,-14-22 1,8-3-1,3-9 1,1-4-1,2-5 0,-4-6 0,-3-3 0,-9-2 0,-6-3-1,-9 5 1,-10 3 0,3 22 0,-31-27-1,7 25 2,-6 6 1,-5 7 2,-1 10 0,2 1-1,1 5 1,8 0-1,7 3-6,7-10-10,20 3-29,-9-23-84,36 2-7,-5-13 1,3-12-6</inkml:trace>
          <inkml:trace contextRef="#ctx0" brushRef="#br0" timeOffset="-149772.3508">6594 3569 110,'0'0'48,"0"0"4,0 0-3,0 0-16,0 0-1,25 9 0,-25-9-5,20 16-5,-20-16-5,9 20-2,-9-20-3,0 23-4,0-23-3,0 0-1,-11 22-2,11-22-2,0 0-2,0 0-1,36-16-3,-12 1 0,5-3 1,3-5 0,-3-2 1,-3 3 0,-8 1 4,-18 21 4,7-29 1,-7 29 3,-38-11 0,5 13 2,-3 5 1,-9 2 2,9 4-2,-4-2-2,11 3 1,2-5-3,27-9-1,0 0-2,-16 23-3,16-23-2,27 0 0,0-3-3,4-3-1,7-1-3,-2-7-2,2 3-3,-4-3-7,-1 8-13,-13-6-19,1 6-41,-21 6-16,0 0 0,0 0 28</inkml:trace>
          <inkml:trace contextRef="#ctx0" brushRef="#br1" timeOffset="585426.6905">5484 9857 1,'0'0'58,"2"-21"27,-2 21 2,0-27-56,0 27 2,0 0 2,25-19-6,-25 19-4,0 0 0,21-20-2,-21 20-2,0 0 1,18-3-2,-18 3-1,0 0-4,0 0-3,0 0-3,19-8-2,-19 8-1,19-6-3,-19 6-1,27-4 0,-27 4-2,33-6 1,-16 3-1,2 1 0,-1 2 0,1 0 0,-19 0 0,31 5 0,-31-5 1,27 10 0,-27-10 0,23 17 2,-23-17-1,23 20 1,-23-20 0,19 23 1,-19-23 0,13 21-1,-13-21 2,8 23-2,-8-23 2,6 21-1,-6-21 0,-2 19 0,2-19 1,-2 18-1,2-18 0,0 0-1,-13 23 0,13-23 0,-24 13 0,7-9-1,0 2-1,-2-6 0,-3 4-1,1-4 0,0 0 1,2 2-2,2-4 1,17 2-1,-27 2 1,27-2 0,-20 2 0,20-2 0,0 0-1,0 0 1,-17 7-1,17-7 0,0 0 0,0 0 0,0 0 0,0 0-1,17 16 0,-17-16 1,23 3-1,-23-3 0,27 6 1,-27-6 0,33 6 0,-16-2 0,-17-4 1,33 9 0,-33-9 0,31 16 0,-31-16 1,23 19-1,-23-19 0,17 23 1,-17-23-2,10 27 2,-10-27 0,4 23-1,-4-23 0,-2 23 1,2-23 1,-4 20-1,4-20 3,0 0-3,-10 21 3,10-21-1,0 0 0,-17 15 0,17-15 0,-17 8 0,17-8-1,-25 11 0,25-11 0,-33 12 0,16-6 1,-4-1-1,3 1 0,-1-2 0,2 0 0,17-4-1,-31 2 1,31-2-2,-29-2 1,29 2-1,-33-10 1,16 4-1,-4-1 0,-2 1 0,0-4 0,2 3-2,-3-1-6,24 8-14,-36-17-48,36 17-55,0 0-7,2-21-4,-2 21-7</inkml:trace>
          <inkml:trace contextRef="#ctx0" brushRef="#br0" timeOffset="-150580.5823">6930 1975 30,'0'0'51,"-20"0"-3,20 0-8,0 0-9,0 0-7,0 0-4,0 0-7,0 0 2,0 0-9,0 0 7,0 0 0,0 0-1,0 0-1,-21 11-3,21-11-1,0 0-4,-35 22 4,10-6-5,1-5 3,-5 8 0,2-8 3,2 5 1,5-12-2,20-4 2,0 0-2,0 0 0,2-27-7,21 7 3,-3-7-6,4-5 0,-1 0 1,1-1-2,-6 1 1,-5 5 1,-4 0 5,-4 6-4,-5 21 7,-2-27-1,2 27 5,0 0 1,-29 3 0,29-3 3,-32 29-2,19-9 1,-3 1-4,7 6 3,3-5-5,8-1 5,-2-21-8,22 27 5,1-23-7,1-4-1,5-7 0,-2-4-2,0-5 2,-7-2-7,-20 18 6,27-38-11,-27 38 1,-2-30-11,2 30-22,0 0-48,-21-9-21,21 9-4,-2 23 1</inkml:trace>
        </inkml:traceGroup>
      </inkml:traceGroup>
    </inkml:traceGroup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5.4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EA813A8-AAA6-4B88-A5DA-0051947CAC21}" emma:medium="tactile" emma:mode="ink">
          <msink:context xmlns:msink="http://schemas.microsoft.com/ink/2010/main" type="writingRegion" rotatedBoundingBox="14726,13178 16564,13178 16564,14017 14726,14017"/>
        </emma:interpretation>
      </emma:emma>
    </inkml:annotationXML>
    <inkml:traceGroup>
      <inkml:annotationXML>
        <emma:emma xmlns:emma="http://www.w3.org/2003/04/emma" version="1.0">
          <emma:interpretation id="{9706D4C3-D871-4969-91E3-E1B995C5D2FD}" emma:medium="tactile" emma:mode="ink">
            <msink:context xmlns:msink="http://schemas.microsoft.com/ink/2010/main" type="paragraph" rotatedBoundingBox="14726,13178 16564,13178 16564,14017 14726,14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0E8D8-D868-4D01-A87A-68309BBEBEAB}" emma:medium="tactile" emma:mode="ink">
              <msink:context xmlns:msink="http://schemas.microsoft.com/ink/2010/main" type="line" rotatedBoundingBox="14726,13178 16564,13178 16564,14017 14726,14017"/>
            </emma:interpretation>
          </emma:emma>
        </inkml:annotationXML>
        <inkml:traceGroup>
          <inkml:annotationXML>
            <emma:emma xmlns:emma="http://www.w3.org/2003/04/emma" version="1.0">
              <emma:interpretation id="{B0EAED6A-F7AD-461F-8898-547D2C94FAD6}" emma:medium="tactile" emma:mode="ink">
                <msink:context xmlns:msink="http://schemas.microsoft.com/ink/2010/main" type="inkWord" rotatedBoundingBox="14726,13178 15130,13178 15130,13678 14726,13678"/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10339-3718 44,'0'0'104,"0"0"0,0 0 4,0 0-71,0 0 2,-4 24-2,4-24-8,2 19-8,-2-19-3,5 24-2,-5-24-3,6 30-1,-4-14-1,3 5 1,-7-2-3,4 4 0,-6-1-3,3 4 2,-4-4-4,2 0 2,0 1-3,-1-2 0,3-2-1,2-3 0,-1-2 0,0-14-2,8 21 2,-8-21-1,0 0 0,13 14-1,-13-14 1,0 0-1,16-16-1,-16 16 1,13-25-1,-7 9 0,1-3 1,-1-1-1,2 0 0,2-3-1,1 2 0,0 1-1,2-1 1,1 0-2,4 4 2,-1-1-2,3 4 2,-1-1-1,5 4 2,0 3-1,-2 2 1,0 2 0,-2 3 0,0 2 2,-4 4 2,0 3 0,-16-8 0,16 24 2,-11-8 0,0 3 0,-2 0-1,-3 4 1,0-4-2,0 3 0,-3 1 0,1 2 0,-1-1 0,0 2 1,-2-1-2,2 1 1,0 0-1,0-2 0,-1-4-4,3-4-2,2-1-10,-1-15-13,8 14-44,-8-14-56,10-14-2,-10-5-2,-3-5 1</inkml:trace>
        </inkml:traceGroup>
        <inkml:traceGroup>
          <inkml:annotationXML>
            <emma:emma xmlns:emma="http://www.w3.org/2003/04/emma" version="1.0">
              <emma:interpretation id="{2EEB4D96-3316-4BD6-AC04-FF9BA25FAA4E}" emma:medium="tactile" emma:mode="ink">
                <msink:context xmlns:msink="http://schemas.microsoft.com/ink/2010/main" type="inkWord" rotatedBoundingBox="16263,13422 16564,13422 16564,14017 16263,14017">
                  <msink:destinationLink direction="with" ref="{1D6E84B6-773A-4CA6-8CDD-F93963EC9636}"/>
                  <msink:destinationLink direction="with" ref="{9A309607-A990-4F0A-82EE-1894F2DF3349}"/>
                </msink:context>
              </emma:interpretation>
              <emma:one-of disjunction-type="recognition" id="oneOf1">
                <emma:interpretation id="interp5" emma:lang="en-US" emma:confidence="1">
                  <emma:literal>&gt;</emma:literal>
                </emma:interpretation>
                <emma:interpretation id="interp6" emma:lang="en-US" emma:confidence="0">
                  <emma:literal>)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}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1838.1856">11890-3459 38,'0'0'96,"-19"-15"-1,19 15 4,0 0-42,0 0-28,0 0-1,23 15-1,-1-1-4,-3-1-2,7 9 0,-4-4-4,2 6-1,-3-2-4,1 2 0,-4-3-4,3 3-2,-5-3-2,1 0 0,-4-2 0,1 0 1,-4 0 0,-2 0 1,-5-3 1,-1 2 1,-7-4 1,0 2 1,5-16-2,-24 27-2,7-15 0,-4 2-1,-2-1 1,-2 1-1,-1 0-1,-1 2-4,2-1 2,1 1-2,3-3 2,2 1-3,4-3 1,15-11-6,-21 21-1,21-21-4,0 0-7,0 0-12,5 16-26,-5-16-51,0 0-20,11-21 2,-11 21-1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4.0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8D0F79D-77A0-42EE-A718-2042F6DAB75C}" emma:medium="tactile" emma:mode="ink">
          <msink:context xmlns:msink="http://schemas.microsoft.com/ink/2010/main" type="inkDrawing" rotatedBoundingBox="12472,13386 12656,12534 13048,12619 12864,13471" semanticType="verticalRange" shapeName="Other">
            <msink:sourceLink direction="with" ref="{98A57FA5-A03C-4361-8010-1C07E7601A80}"/>
            <msink:destinationLink direction="to" ref="{50035A90-E38D-441E-B1E8-53C46CAB8C4D}"/>
          </msink:context>
        </emma:interpretation>
      </emma:emma>
    </inkml:annotationXML>
    <inkml:trace contextRef="#ctx0" brushRef="#br0">8771 8135 61,'-7'48'91,"3"-23"0,8 4-3,10 0-73,6-4 4,12-2-2,4-12-3,7 7-1,0-11-2,2 0 1,-7-10 0,-2 3-3,-6-13 1,-5-7-3,-7-12 2,-5-6-2,-6-12-3,0-9-3,-5-6-4,-7-10-4,-1 1-9,-8-5-5,1 9-16,-12-10-16,4 15-28,-6 4-19,-4 0 0,-1 20 28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7.1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4A9ECE-0C85-4951-A26A-C6AA30716053}" emma:medium="tactile" emma:mode="ink">
          <msink:context xmlns:msink="http://schemas.microsoft.com/ink/2010/main" type="inkDrawing" rotatedBoundingBox="6915,13265 8250,13701 8226,13775 6891,13339" semanticType="strikethrough" shapeName="Other">
            <msink:sourceLink direction="with" ref="{BA55F595-E4F5-4B0F-AB64-2EF6E9811C07}"/>
          </msink:context>
        </emma:interpretation>
      </emma:emma>
    </inkml:annotationXML>
    <inkml:trace contextRef="#ctx0" brushRef="#br0">3241 8203 1,'-33'-13'0,"33"13"42,-25-8 28,25 8-45,0 0 6,0 0-3,0 0 1,0 0-7,18 16 0,-18-16-2,29 23 0,-29-23 1,38 33-2,-18-21 2,10 9-5,-1-5 2,10 5-4,1-5-1,7 1-1,1-2-3,2 3 0,2-3-3,0 2-3,2-2 1,2-1-4,-2-1 3,4-1-4,2 1 4,2 1-4,2-4 4,-1 3 0,-7 1-1,0 1 1,-10 2 0,-3 0-1,-10 0 0,-6-1-3,-6-1-5,-4-5-7,1 3-14,-18-13-29,23 2-47,-23-2-2,21-11-3,-21 11 31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03.763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5587ED-A34E-429E-81E5-4F7DF70D4DF8}" emma:medium="tactile" emma:mode="ink">
          <msink:context xmlns:msink="http://schemas.microsoft.com/ink/2010/main" type="writingRegion" rotatedBoundingBox="4267,12057 23913,12175 23878,17859 4233,17741"/>
        </emma:interpretation>
      </emma:emma>
    </inkml:annotationXML>
    <inkml:traceGroup>
      <inkml:annotationXML>
        <emma:emma xmlns:emma="http://www.w3.org/2003/04/emma" version="1.0">
          <emma:interpretation id="{666622FC-AE36-45ED-9442-72506ACA8ACD}" emma:medium="tactile" emma:mode="ink">
            <msink:context xmlns:msink="http://schemas.microsoft.com/ink/2010/main" type="paragraph" rotatedBoundingBox="6839,12065 8888,12374 8744,13326 6695,130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D9E5C8-2C8E-41FE-BC1D-A00EF3840296}" emma:medium="tactile" emma:mode="ink">
              <msink:context xmlns:msink="http://schemas.microsoft.com/ink/2010/main" type="line" rotatedBoundingBox="6839,12065 8888,12374 8744,13326 6695,13018"/>
            </emma:interpretation>
          </emma:emma>
        </inkml:annotationXML>
        <inkml:traceGroup>
          <inkml:annotationXML>
            <emma:emma xmlns:emma="http://www.w3.org/2003/04/emma" version="1.0">
              <emma:interpretation id="{3533DFDC-7405-4745-8A61-47BF0A28F2A7}" emma:medium="tactile" emma:mode="ink">
                <msink:context xmlns:msink="http://schemas.microsoft.com/ink/2010/main" type="inkWord" rotatedBoundingBox="6839,12065 8888,12374 8744,13326 6695,13018">
                  <msink:destinationLink direction="with" ref="{CA2B4930-5EF6-4673-8F1D-3FF6184833E7}"/>
                  <msink:destinationLink direction="with" ref="{05682EBB-5B40-4A20-93C3-D0833F40306E}"/>
                </msink:context>
              </emma:interpretation>
              <emma:one-of disjunction-type="recognition" id="oneOf0">
                <emma:interpretation id="interp0" emma:lang="en-US" emma:confidence="0">
                  <emma:literal>ink</emma:literal>
                </emma:interpretation>
                <emma:interpretation id="interp1" emma:lang="en-US" emma:confidence="0">
                  <emma:literal>in k</emma:literal>
                </emma:interpretation>
                <emma:interpretation id="interp2" emma:lang="en-US" emma:confidence="0">
                  <emma:literal>: nick</emma:literal>
                </emma:interpretation>
                <emma:interpretation id="interp3" emma:lang="en-US" emma:confidence="0">
                  <emma:literal>in. k</emma:literal>
                </emma:interpretation>
                <emma:interpretation id="interp4" emma:lang="en-US" emma:confidence="0">
                  <emma:literal>: ink</emma:literal>
                </emma:interpretation>
              </emma:one-of>
            </emma:emma>
          </inkml:annotationXML>
          <inkml:trace contextRef="#ctx0" brushRef="#br0">2526-4312 29,'-7'19'82,"7"-19"3,0 0-11,2 14-34,-2-14 3,0 0-8,0 0-4,0 0-5,0 0-3,0 0-2,0 0-3,0 0-1,0 0-4,0 0-1,-16-16-2,16 16 1,-16 4-2,16-4 1,-19 14-2,19-14 0,-18 19-2,18-19 0,-14 16-3,14-16-1,0 0 0,0 0-4,0 0-6,0 0-9,0 0-14,0 0-23,27-13-44,-27 13-16,24-16-2,-24 16 3</inkml:trace>
          <inkml:trace contextRef="#ctx0" brushRef="#br0" timeOffset="300.1159">2495-4002 40,'0'0'87,"-16"8"6,16-8-12,0 0-24,0 0-4,0 0-11,0 0-8,0 0-7,0 0-7,0 0-5,0 0-10,9-17-13,-9 17-29,0 0-68,0 0-4,16-16-6,-16 16-2</inkml:trace>
          <inkml:trace contextRef="#ctx0" brushRef="#br1" timeOffset="554268.5731">2500-4234 1,'8'-27'73,"-8"27"9,0 0-30,12-27-23,-12 27 3,0 0 5,23 10 1,-23-10-6,7 31-3,-8-10-2,4 13-2,-6 1-5,4 7-2,-4-6-4,3 4-1,-2-1-4,4-3 0,-2-3-2,3-5 0,-1-7-1,6-1 0,-8-20-1,8 24 1,-8-24-1,0 0 0,0 0-2,17-26-1,-11 1 0,0-6-1,1-3-2,5-9 0,1-1-2,1 0-1,3 4 0,-1-2 0,3 6 0,-2 3 0,4 8 2,-1 4-1,3 6 2,0 7-1,4 4 2,0 4-1,4 6 0,0 2 0,1 1 1,1 3 0,0-1 0,0 3 1,-5-5 0,1 3 3,-7-1-1,-1 3 1,-21-14 1,29 30 0,-24-13-1,-1 1 1,-6 3-1,0 0-1,-1 2-1,-3-2-1,0-2 0,0-2-1,0 1-3,6-18-2,-5 23-7,5-23-12,0 0-21,0 0-46,0 0-28,0 0 0,19-2-2</inkml:trace>
          <inkml:trace contextRef="#ctx0" brushRef="#br0" timeOffset="-1701.631">2724-4027 130,'0'0'101,"-24"-24"-7,11 10 0,0-2-60,13 16-8,-10-16-22,10 16-23,16-2-43,2 8-30,0 2-2,4 0-6</inkml:trace>
          <inkml:trace contextRef="#ctx0" brushRef="#br0" timeOffset="-1904.9025">2729-4264 24,'0'0'75,"-2"27"-2,2-27 1,0 16-38,0-16-3,3 16-14,-3-16-13,0 0-18,18 19-26,-18-19-30,13 14-6,-13-14 0,8 16 1</inkml:trace>
          <inkml:trace contextRef="#ctx0" brushRef="#br1" timeOffset="554713.4721">3258-4074 1,'0'0'80,"0"0"4,0 0-24,1-17-32,-1 17 0,37 0 1,-16-2-6,10 5-4,-4-1-4,4 4-5,-2-4-2,0 2-2,-2-2-1,0 2-2,-4-4-1,-2 0-6,2-2-4,-2-2-6,0 2-14,-21 2-26,27-13-39,-27 13-1,18-12-2</inkml:trace>
          <inkml:trace contextRef="#ctx0" brushRef="#br1" timeOffset="555522.2088">3959-4044 1,'4'-21'60,"-4"21"25,19-21 0,-19 21-66,29-19 4,-6 10-1,8 1 0,-4-2-9,0 5-3,0-5-5,-2 4-1,2-3-3,-4 3-2,-2-2-2,-4 1-4,1 3-5,-18 4-9,31-8-19,-31 8-30,21 0-19,-21 0 1,17 2 70</inkml:trace>
          <inkml:trace contextRef="#ctx0" brushRef="#br1" timeOffset="555188.5839">4138-4513 1,'-8'40'84,"2"-17"4,6 8-3,-3 2-64,-1 3 4,6 2-1,-4-9 0,2 9-2,-8-9-2,6 2-3,-6-5-2,5 3-3,-3-4-2,2 0-1,0-2-2,0 0-2,2-4-3,2 0 0,-2-1-2,2-18 0,2 28-3,-2-28-4,4 19-8,-4-19-10,0 0-25,0 0-46,0 0-7,0 0-1,0 0 35</inkml:trace>
          <inkml:trace contextRef="#ctx0" brushRef="#br1" timeOffset="555899.5002">4092-4097 4,'0'0'82,"15"17"0,-15-17-37,17 27-5,-17-27-5,24 29-6,-24-29-6,23 24-4,-23-24-6,21 25-1,-21-25-2,23 25-2,-23-25-1,23 27-5,-23-27 0,29 27-4,-12-19-2,1 5-3,-1-9-3,2 9-8,-1-13-13,1 8-34,0 0-30,-19-8 0,0 0 10</inkml:trace>
          <inkml:trace contextRef="#ctx0" brushRef="#br0" timeOffset="-407.3263">2497-4701 33,'10'-22'27,"-10"22"8,0-24 2,-2 8 2,2 16 1,-11-24 0,11 24-2,-18-15-3,18 15-4,-17-1-9,17 1-2,-15 11-8,15-11 0,-5 17-8,5-17-2,5 16 0,-5-16-3,0 0 2,21 8-1,-21-8 2,19-6-4,-19 6 4,16-19-1,-16 19 0,8-24 1,-8 24-4,0-18-2,0 18-5,0 0-7,-14-5-25,14 5-47,-11 16-3,12-1-2,-1-15 3</inkml:trace>
          <inkml:trace contextRef="#ctx0" brushRef="#br0" timeOffset="-2108.0405">2785-4613 95,'0'0'84,"0"0"1,0 0-7,-5-15-43,5 15-9,0 0-11,3 18-9,-3-18-8,5 18-11,-5-18-19,10 22-28,-10-22-23,8 22 0,-8-22-6</inkml:trace>
        </inkml:traceGroup>
      </inkml:traceGroup>
    </inkml:traceGroup>
    <inkml:traceGroup>
      <inkml:annotationXML>
        <emma:emma xmlns:emma="http://www.w3.org/2003/04/emma" version="1.0">
          <emma:interpretation id="{4F3A7A7D-AD83-496C-873F-0DFF13C64807}" emma:medium="tactile" emma:mode="ink">
            <msink:context xmlns:msink="http://schemas.microsoft.com/ink/2010/main" type="paragraph" rotatedBoundingBox="7097,13124 9599,13124 9599,14092 7097,140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A5559E-555B-4302-9891-3A0EE63C7D39}" emma:medium="tactile" emma:mode="ink">
              <msink:context xmlns:msink="http://schemas.microsoft.com/ink/2010/main" type="line" rotatedBoundingBox="7097,13124 9599,13124 9599,14092 7097,14092"/>
            </emma:interpretation>
          </emma:emma>
        </inkml:annotationXML>
        <inkml:traceGroup>
          <inkml:annotationXML>
            <emma:emma xmlns:emma="http://www.w3.org/2003/04/emma" version="1.0">
              <emma:interpretation id="{BA55F595-E4F5-4B0F-AB64-2EF6E9811C07}" emma:medium="tactile" emma:mode="ink">
                <msink:context xmlns:msink="http://schemas.microsoft.com/ink/2010/main" type="inkWord" rotatedBoundingBox="7097,13124 8305,13124 8305,13718 7097,13718">
                  <msink:destinationLink direction="with" ref="{E54A9ECE-0C85-4951-A26A-C6AA30716053}"/>
                </msink:context>
              </emma:interpretation>
              <emma:one-of disjunction-type="recognition" id="oneOf1">
                <emma:interpretation id="interp5" emma:lang="en-US" emma:confidence="0">
                  <emma:literal>nay</emma:literal>
                </emma:interpretation>
                <emma:interpretation id="interp6" emma:lang="en-US" emma:confidence="0">
                  <emma:literal>nix</emma:literal>
                </emma:interpretation>
                <emma:interpretation id="interp7" emma:lang="en-US" emma:confidence="0">
                  <emma:literal>nook</emma:literal>
                </emma:interpretation>
                <emma:interpretation id="interp8" emma:lang="en-US" emma:confidence="0">
                  <emma:literal>nark</emma:literal>
                </emma:interpretation>
                <emma:interpretation id="interp9" emma:lang="en-US" emma:confidence="0">
                  <emma:literal>nary</emma:literal>
                </emma:interpretation>
              </emma:one-of>
            </emma:emma>
          </inkml:annotationXML>
          <inkml:trace contextRef="#ctx0" brushRef="#br0" timeOffset="14105.1564">3348-3566 75,'18'-16'89,"-18"16"1,0 0 5,0 0-42,0 0-4,-4 25-11,-7-9-7,5 8-3,-10-3-3,5 8-4,-5 0-6,5 1 0,-4 0-5,4-1 0,1-2-4,4-3 0,0 0-4,2-3 1,1-3 0,2-4-2,1-14 1,0 18-4,0-18-3,0 0-7,20-4-10,-10-12-15,11 8-22,-12-14-36,12 4-17,-10-9-1,2 3 3</inkml:trace>
          <inkml:trace contextRef="#ctx0" brushRef="#br0" timeOffset="13712.2777">2790-3619 69,'0'0'84,"0"0"4,-17 3 0,17-3-35,-11 21-8,8-2-9,-3 2-6,2 8-2,-2-4-5,3 7-1,-4-3-3,6 5-1,-6-6-2,4 1-2,-2-8-1,2 0-2,0-7 0,0 0-2,3-14-1,0 0-2,0 0-2,0 0 0,-3-17-2,6-4-1,3-3 1,2-5-2,3-3 0,4-1-1,-1 1 1,4-2-1,2 4 2,-1 3-1,2 3-1,-2 3 0,2 3 1,1 6-1,-1 2 1,-2 5 0,0 4-1,0 5 0,-1 4 1,-2 4-1,-3 5 0,-2 4 2,-3 3-2,0 1 2,-5 3-1,-1-3 1,-4 2-1,-1 1 2,-2-3-1,0 1 1,-3-6 0,2 1 1,0-3-1,1-1 0,5-17 0,-11 24-1,11-24-2,-10 15-1,10-15-4,0 0-4,0 0-10,0 0-13,0 0-24,0 0-50,14-11-9,-4-5-2,8 3 1</inkml:trace>
          <inkml:trace contextRef="#ctx0" brushRef="#br0" timeOffset="14403.7597">3054-3402 69,'-18'2'86,"4"-2"4,14 0 2,-14-5-34,14 5-9,0 0-11,25-1-8,-6-4-4,9 3-4,2-1-3,5 5-5,3-7-2,2 5-5,-1-2-2,1 1-2,-5-3-1,-2 1-3,-2 0-2,-6-3-3,-2 7-7,-9-7-9,1 7-15,-15-1-27,0 0-42,0 0-1,17 0 0,-17 0 2</inkml:trace>
          <inkml:trace contextRef="#ctx0" brushRef="#br0" timeOffset="14954.1528">3712-3772 48,'0'0'95,"0"0"-1,0 0 2,-16 17-32,5-1-19,7 11-8,-5-3-10,6 10-6,-7-4-6,5 4-3,-3-1-4,4 1 0,-4-4-4,1-1-1,-1-2-2,2-3-1,-1 0-3,-1-3 1,2-2-2,-4-3 1,1 3-2,-2-3 2,-1 0-1,12-16 3,-20 21 2,20-21 2,-15 13 2,15-13 3,0 0 0,0 0 1,0-21 1,0 21 0,18-30-2,-5 9-1,-1-2 0,6 4-3,-2-3-1,3 3-1,0 0-1,4 1-1,-4 0 1,2 4-3,1 1 0,0-3-3,2 3-2,-1-3-4,1 7-6,-5-6-7,7 8-8,-11-6-10,9 8-15,-24 5-21,21-10-24,-21 10 2,0 0 4</inkml:trace>
          <inkml:trace contextRef="#ctx0" brushRef="#br0" timeOffset="15344.7992">3574-3416 21,'0'0'80,"-17"2"5,17-2 4,0 0-25,0 0-9,0 0-8,0 0-9,22-7-7,-22 7-4,35 0-7,-17 5-5,6 3-5,-3 3-1,-1 2-4,0 4 0,-1 1-1,-5 3-1,-1 1-1,-2-1 0,-1 1 0,-2-4 0,-2 0 0,1-2-1,-7-16-1,12 22-6,-12-22-4,18 11-16,-18-11-30,21-5-51,-21 5-4,22-14-2,-22 14-4</inkml:trace>
        </inkml:traceGroup>
        <inkml:traceGroup>
          <inkml:annotationXML>
            <emma:emma xmlns:emma="http://www.w3.org/2003/04/emma" version="1.0">
              <emma:interpretation id="{1925FC08-9E7C-49C2-BCF0-081BE3003C12}" emma:medium="tactile" emma:mode="ink">
                <msink:context xmlns:msink="http://schemas.microsoft.com/ink/2010/main" type="inkWord" rotatedBoundingBox="9168,13563 9599,13563 9599,14092 9168,14092"/>
              </emma:interpretation>
              <emma:one-of disjunction-type="recognition" id="oneOf2">
                <emma:interpretation id="interp10" emma:lang="en-US" emma:confidence="0">
                  <emma:literal>&gt;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7</emma:literal>
                </emma:interpretation>
                <emma:interpretation id="interp13" emma:lang="en-US" emma:confidence="0">
                  <emma:literal>)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2678.1854">4914-3333 9,'0'0'72,"0"0"4,0 0-3,3 21-32,-3-21-11,29 22-4,-10-12-7,7 4-2,-1-4-2,4 1 0,-3-5 0,1 2 0,-5-3 1,1 2-1,-6-4 1,1 5-1,-18-8 1,22 17 0,-22-17 0,7 27 1,-12-9 1,-3 4 0,-8-1-2,-2 5 2,-6-4-4,0 4 2,-4-4-1,0 2-2,-2-3-2,1 1 0,0-3 0,2 1-7,-3-1 5,3 0-8,0-3 2,5-2-4,1-1 4,5-5-7,16-8 1,-22 8-5,22-8-11,0 0-17,0 0-45,12-27-40,-12 27-5,12-34 3,-9 17-7</inkml:trace>
        </inkml:traceGroup>
      </inkml:traceGroup>
    </inkml:traceGroup>
    <inkml:traceGroup>
      <inkml:annotationXML>
        <emma:emma xmlns:emma="http://www.w3.org/2003/04/emma" version="1.0">
          <emma:interpretation id="{E61AF967-484D-4B50-BF7F-A66DE3878A41}" emma:medium="tactile" emma:mode="ink">
            <msink:context xmlns:msink="http://schemas.microsoft.com/ink/2010/main" type="paragraph" rotatedBoundingBox="4250,14825 23896,14943 23878,17859 4233,17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951D11-8695-4DE4-B9E1-DC2B6C857BD0}" emma:medium="tactile" emma:mode="ink">
              <msink:context xmlns:msink="http://schemas.microsoft.com/ink/2010/main" type="line" rotatedBoundingBox="8621,15133 23887,14902 23908,16274 8642,16505"/>
            </emma:interpretation>
          </emma:emma>
        </inkml:annotationXML>
        <inkml:traceGroup>
          <inkml:annotationXML>
            <emma:emma xmlns:emma="http://www.w3.org/2003/04/emma" version="1.0">
              <emma:interpretation id="{537E08FA-68C4-4126-99A5-71BF9F109785}" emma:medium="tactile" emma:mode="ink">
                <msink:context xmlns:msink="http://schemas.microsoft.com/ink/2010/main" type="inkWord" rotatedBoundingBox="8624,15343 9036,15337 9046,15964 8633,15970"/>
              </emma:interpretation>
              <emma:one-of disjunction-type="recognition" id="oneOf3">
                <emma:interpretation id="interp15" emma:lang="en-US" emma:confidence="0">
                  <emma:literal>I</emma:literal>
                </emma:interpretation>
                <emma:interpretation id="interp16" emma:lang="en-US" emma:confidence="0">
                  <emma:literal>h</emma:literal>
                </emma:interpretation>
                <emma:interpretation id="interp17" emma:lang="en-US" emma:confidence="0">
                  <emma:literal>L</emma:literal>
                </emma:interpretation>
                <emma:interpretation id="interp18" emma:lang="en-US" emma:confidence="0">
                  <emma:literal>x</emma:literal>
                </emma:interpretation>
                <emma:interpretation id="interp19" emma:lang="en-US" emma:confidence="0">
                  <emma:literal>*</emma:literal>
                </emma:interpretation>
              </emma:one-of>
            </emma:emma>
          </inkml:annotationXML>
          <inkml:trace contextRef="#ctx0" brushRef="#br1" timeOffset="111925.3545">4248-1167 64,'0'0'87,"-10"-18"-3,10 18 5,13-16-44,4 11-6,-2-4-9,9 1-10,-2-3-4,9 1-5,-3-1-3,4 0-3,-3-2-2,3 2 0,-3-2-3,-2 3 1,-3 2-3,-5 0-2,-1 5-4,-18 3-3,25 2-9,-25-2-13,10 14-22,-10-14-37,-7 27 3,-1-12-4,-3 1 8</inkml:trace>
          <inkml:trace contextRef="#ctx0" brushRef="#br1" timeOffset="111621.1591">4361-1554 53,'0'0'75,"-8"17"3,5-2-16,3-15-19,-2 30-4,2-30-5,2 31-5,-2-31-4,2 27-3,-2-27-4,-2 25 0,2-25-3,-5 29 0,-1-13-3,3 5 0,-4-2-2,6 7 0,-4-1-2,2 2-1,-2 4 0,5 1-5,-2-2 3,2-1-5,-1-4 3,1 1-5,0-5 5,0-4-6,0-17 4,0 19-1,0-19-1,0 0-3,0 0-3,0 0-4,0 0-9,0 0-6,0 0-13,-4-22-15,4 22-26,8-19-21,-8 19 0,5-22 2</inkml:trace>
          <inkml:trace contextRef="#ctx0" brushRef="#br1" timeOffset="112223.5687">4374-1203 53,'0'0'85,"0"0"-4,-6 18 5,6-18-36,12 16-7,-12-16-6,26 24-12,-26-24-2,32 29-9,-18-16 0,5 6-5,-4-3-2,1 3-4,-3-3 0,-1 1-1,0 1-3,-3-4-3,4 2-7,-13-16-8,27 28-20,-27-28-42,30 9-20,-14-10-1,4-6-1</inkml:trace>
        </inkml:traceGroup>
        <inkml:traceGroup>
          <inkml:annotationXML>
            <emma:emma xmlns:emma="http://www.w3.org/2003/04/emma" version="1.0">
              <emma:interpretation id="{2D4B7D2F-E028-4F66-8E84-7201A5CCF749}" emma:medium="tactile" emma:mode="ink">
                <msink:context xmlns:msink="http://schemas.microsoft.com/ink/2010/main" type="inkWord" rotatedBoundingBox="10293,15299 13412,15252 13426,16157 10306,16204"/>
              </emma:interpretation>
              <emma:one-of disjunction-type="recognition" id="oneOf4">
                <emma:interpretation id="interp20" emma:lang="en-US" emma:confidence="1">
                  <emma:literal>selected</emma:literal>
                </emma:interpretation>
                <emma:interpretation id="interp21" emma:lang="en-US" emma:confidence="0">
                  <emma:literal>Selected</emma:literal>
                </emma:interpretation>
                <emma:interpretation id="interp22" emma:lang="en-US" emma:confidence="0">
                  <emma:literal>selectee</emma:literal>
                </emma:interpretation>
                <emma:interpretation id="interp23" emma:lang="en-US" emma:confidence="0">
                  <emma:literal>selectees</emma:literal>
                </emma:interpretation>
                <emma:interpretation id="interp24" emma:lang="en-US" emma:confidence="0">
                  <emma:literal>greeted</emma:literal>
                </emma:interpretation>
              </emma:one-of>
            </emma:emma>
          </inkml:annotationXML>
          <inkml:trace contextRef="#ctx0" brushRef="#br1" timeOffset="117668.8742">6194-1198 30,'0'0'80,"13"-19"1,-13 19-2,10-14-37,-10 14-7,0 0-6,-2-16-9,2 16-6,0 0-2,-16 3-1,16-3-3,-24 8 1,7-3 0,2 1 1,-4 1-1,3 1 1,-5-4-2,5 3 1,-1-1-2,2 0 1,1 1-2,14-7-1,-22 9-2,22-9 0,0 0-1,-7 15-1,7-15 0,18 6 0,-4-3 1,5 1-2,2 0 3,0 1-4,4 0 6,1 5-5,-2-1 4,0 6-4,-3-3 6,-1 6-4,-2 0 3,0 2 0,-7 1 0,-2 0 0,-1 1-1,-1 1 0,-6-3 0,1 3 1,-4-6-2,-2 3 2,-4-6 0,0 0 0,-7-4 0,-1-2 0,-3-5-2,-2-1 1,-1-4-1,-2-3-1,-3-3-1,0 0 0,-2-3-1,5 0 2,-2 1-2,2-1 0,4 2 0,-1-1-1,5 2-1,0-2-4,16 10-2,-19-20-8,19 20-10,-4-23-19,19 14-61,-6-6-5,11 4-4,-1-5 1</inkml:trace>
          <inkml:trace contextRef="#ctx0" brushRef="#br1" timeOffset="118383.9826">6364-971 36,'0'0'77,"0"0"3,0 0 0,0 0-36,0 0-7,0 0-9,17 5-7,-17-5-5,20-13-6,-20 13-2,27-17-4,-11 4 0,1 2-4,1-4 1,-4 1-1,1 0 0,-4-2 1,-5 0-4,-3 0 6,-3 16-6,-11-26 8,-3 16-5,-2 4 7,-7 1-1,1 7 6,-4 3 0,4 6-3,-2-2 7,3 7-6,2-3 6,5 8-7,1-5 3,5 6-5,2-4 2,2 4 0,3-3-2,4 5 1,0-3-3,5 2 1,0-3-3,5 3 2,0-6-2,4 1 0,3-4-1,2-3 0,2-3-1,3-4-1,0-3 0,2-4-4,-2-2-4,-3-6-5,3 1-11,-8-7-15,7 6-34,-12-12-35,4 4-3,-10-10 1,5 2-2</inkml:trace>
          <inkml:trace contextRef="#ctx0" brushRef="#br1" timeOffset="118774.1316">6806-1610 137,'-9'30'103,"-2"-6"0,4 11 0,-7 2-58,9 14-2,-9-6-10,9 11-6,-5-6-7,7 1-8,-2-5 1,5 0-8,-1-4 2,1-2-5,1-6 0,1-1-4,0-7 2,-1-2 0,1-4-2,-1-5-1,3-1-4,-4-14-8,6 16-13,-6-16-25,14-1-58,-14 1-4,18-20-2,-9 4 0</inkml:trace>
          <inkml:trace contextRef="#ctx0" brushRef="#br1" timeOffset="119310.8577">6854-945 122,'0'0'97,"0"0"-2,0 0-3,24-2-60,-24 2-6,34-8-9,-15 2-7,2 1-4,1-3-3,-1 2-2,0-4-2,0 0-1,-2-1 0,-3-1-3,0 0 1,-5-4 0,-3 2-1,-3-2 1,-10 2-2,-1-2 6,-9 3-2,-1 3 9,-6 2-2,-2 5 5,-5 5 1,2 4 1,-3 2 5,4 8-3,-1-3 4,6 6-5,0-1 1,7 6-3,1-5 1,8 5-3,4-2-1,5 2-2,4-2-1,5 1-1,5-4-1,3 0-1,3-3-1,3-3 0,0-2-2,2-5-4,3-1-6,-4-5-6,6 2-14,-8-13-25,7 6-56,-9-9-1,3 2-3,-4-7 1</inkml:trace>
          <inkml:trace contextRef="#ctx0" brushRef="#br1" timeOffset="115472.639">6298-1397 71,'-3'19'83,"0"3"4,-2 4-2,3 7-42,-4 1 0,6 7-13,-6-6-3,6 5-10,-5-4 1,3-1-5,-3-5 0,2-1-5,-2-7-1,2-3 0,0-3-2,3-16-1,-5 23-2,5-23 0,0 0-1,0 0 0,0 0-1,0 0-1,0 0 1,3-19-3,1 1 2,0-6-2,3-3 0,-1-2 2,2 2-5,2 0 6,1 3-5,-1 0 6,1 6-6,-11 18 7,24-21-5,-24 21 2,22-6 1,-22 6 0,21 3-1,-21-3 2,18 8-1,-18-8 1,15 13-1,-15-13 1,0 0 0,16 13 0,-16-13 1,0 0 0,0 0-1,0 0 1,0 0 0,0 0 0,0 0-1,0 0 1,0 0-2,7 14 1,-7-14 1,0 0-2,0 0 1,0 0-6,-3 16 2,3-16-8,0 0 1,0 0-10,0 0-5,0 0-16,0 0-27,0 0-31,0 0 0,0 0 2</inkml:trace>
          <inkml:trace contextRef="#ctx0" brushRef="#br1" timeOffset="119721.0337">7430-1055 110,'0'0'100,"-19"-21"2,1 11 1,18 10-58,-37-1-3,20 10-8,-11-4-7,6 11-8,-5-3-1,6 8-6,0-4-2,5 4-1,4 0-3,4 1 0,4-1-2,6 1 1,4-1-3,4 0 2,4-2-2,2-3 0,5-2-1,3-3 0,5-3-1,0-3-2,1-2-1,4-4-3,1-2-4,-3-7-8,8 4-9,-12-14-18,12 8-35,-11-15-33,5-1-1,-7-13 1,3-2 4</inkml:trace>
          <inkml:trace contextRef="#ctx0" brushRef="#br1" timeOffset="120017.9318">7828-1477 173,'-10'25'108,"-4"1"-2,9 15-6,-6-6-60,12 17-2,-5-6-9,5 7-12,-1-5-1,5 1-8,-3-4-1,2-2-6,0-3 2,0-5-6,0-6 0,-1-7-3,2 1-4,-5-23-9,9 25-14,-9-25-26,0 0-53,0 0 0,15-25-3,-20-1 2</inkml:trace>
          <inkml:trace contextRef="#ctx0" brushRef="#br1" timeOffset="120858.8849">8085-844 136,'0'-16'99,"0"16"1,16-18-6,-2 8-67,9 9-6,-1-4-4,5 3-8,1 1-6,0-1-1,-2 1-1,-1-1 0,-2-1-2,-4-2 2,-5-1-1,-14 6 1,15-21-1,-15 21 0,-5-27 1,-8 11 0,-4 1 3,-7 2 2,-5 1 4,-3 5 0,-5 3 4,4 5 1,-4 2 1,6 8 0,1 2-2,9 5-2,0 1-3,10 2 0,3 1-4,7 4 0,4-2-2,5 0-1,6 0-1,4-4-1,9-2-2,0-4-4,12 1-6,-4-7-11,14 5-17,-9-15-33,16 5-40,-6-11-4,6 7 0,-7-14 3</inkml:trace>
          <inkml:trace contextRef="#ctx0" brushRef="#br1" timeOffset="121390.6382">8833-942 97,'-21'-8'105,"-1"2"2,-7-7 2,5 11-54,-13-7-12,10 10-5,-13-4-10,7 9-6,-6 2-5,9 7-4,-2 1-4,8 6 0,3 1-4,7 2 0,7-1-2,7 2-1,7-4-1,7-3-1,5-1 0,5-4-1,5-6 0,2-3-2,4-7 0,0-7-2,2-6 1,-1-7-3,1-8 2,-2-9-2,0-5 1,-1-14 2,0-6-6,-6-9 6,3-3-5,-7-3 6,-2 7-1,-3 4 6,-6 13 0,-3 15 5,-9 17 4,-1 23 1,-13 16 1,1 19 1,-3 10-3,2 9-1,-3 7-1,7 3-7,1-2 2,5-1-7,4-6-1,3-6-11,2-1-6,-3-14-26,11 4-61,-9-16-11,8 2-5,-13-24 0</inkml:trace>
          <inkml:trace contextRef="#ctx0" brushRef="#br1" timeOffset="120299.1957">7388-1255 174,'0'0'117,"-24"-2"-5,24 2 3,15-9-72,13 10-4,4-9-10,13 5-10,6-5-7,10 3-4,3-4-2,6 1-3,5-4-2,-1 1-6,-1 0-3,-2-5-13,2 6-15,-14-10-47,7 7-32,-17-8-4,1 8 0,-12-3-5</inkml:trace>
        </inkml:traceGroup>
        <inkml:traceGroup>
          <inkml:annotationXML>
            <emma:emma xmlns:emma="http://www.w3.org/2003/04/emma" version="1.0">
              <emma:interpretation id="{F23284F4-3574-495A-A151-CC284CE2AC29}" emma:medium="tactile" emma:mode="ink">
                <msink:context xmlns:msink="http://schemas.microsoft.com/ink/2010/main" type="inkWord" rotatedBoundingBox="13990,15441 16096,15409 16111,16392 14005,16424"/>
              </emma:interpretation>
              <emma:one-of disjunction-type="recognition" id="oneOf5">
                <emma:interpretation id="interp25" emma:lang="en-US" emma:confidence="0">
                  <emma:literal>paths</emma:literal>
                </emma:interpretation>
                <emma:interpretation id="interp26" emma:lang="en-US" emma:confidence="0">
                  <emma:literal>path</emma:literal>
                </emma:interpretation>
                <emma:interpretation id="interp27" emma:lang="en-US" emma:confidence="0">
                  <emma:literal>Paths</emma:literal>
                </emma:interpretation>
                <emma:interpretation id="interp28" emma:lang="en-US" emma:confidence="0">
                  <emma:literal>pathos</emma:literal>
                </emma:interpretation>
                <emma:interpretation id="interp29" emma:lang="en-US" emma:confidence="0">
                  <emma:literal>Pathos</emma:literal>
                </emma:interpretation>
              </emma:one-of>
            </emma:emma>
          </inkml:annotationXML>
          <inkml:trace contextRef="#ctx0" brushRef="#br1" timeOffset="123945.6128">11015-1476 135,'-20'40'101,"0"-3"0,8 9 3,-2-6-56,11 15-4,-5-7-10,8 7-10,-5-3-3,7-1-8,-4-7 0,4 0-7,-4-8 2,2-5-5,0-7 1,2-7-1,-2-17 0,0 0-1,14 10 0,-14-10-2,19-26 1,-4 4-2,-1-2 2,4-3-3,-1 1 1,2 2-2,-1 3 1,-2 6 0,2 7 0,-4 6 2,0 7-2,-14-5 2,26 27 0,-13-8 1,-4 3-1,2 2 0,-1 0 0,0-1 0,-2-2 0,-2-2 0,0-3 0,-2 0-2,0-2-2,-4-14-6,5 19-11,-5-19-18,7 15-51,-7-15-20,14 8-5,-14-8 0</inkml:trace>
          <inkml:trace contextRef="#ctx0" brushRef="#br1" timeOffset="124434.3123">11656-1078 159,'-18'-5'98,"-3"4"3,2 4-7,-7-1-59,6 10-9,-4-2-6,6 6-10,-1-5-1,6 7-4,13-18-1,-9 25-2,9-25 0,15 21-1,5-11-1,2-1 0,5 2-1,2-1 1,0 3-1,-2 0 1,-1 3-1,-6 0 3,-5 1 0,-4 1 2,-8-4 3,-1 5 2,-2-19 2,-18 27 1,0-15 2,-2 0 0,-7-7 0,-2 2-1,-3-6-3,1 1-1,-1-7-2,2 2-2,1-7-2,4-3-4,4 2-6,0-6-10,21 17-23,-33-26-73,33 26-5,-23-22-5,23 22-5</inkml:trace>
          <inkml:trace contextRef="#ctx0" brushRef="#br1" timeOffset="122411.2744">9790-964 79,'0'0'87,"0"0"-2,0 0 1,-6 27-50,0-5-4,4 12-4,-9 1-7,6 10-1,-8 1-3,5 4 1,-6-4-2,4 2-1,-4-10-4,3-3 1,-1-7-4,4-8 1,8-20-3,-12 18-1,12-18-2,-5-14-1,3-9 0,4-9-1,0-9 1,1-9-2,0-6 1,3-5-1,2-1 2,2 1-3,3 2 2,1 6 2,5 9-5,0 7 5,2 8-5,0 8 4,0 10-2,3 6 4,-4 12-4,3 6-3,-2 6 6,-1 5-5,0 5 6,-1-1-5,-5 3 3,-3 1 0,-4-5 4,-6-2 1,-7-2 1,-4-4 1,-7-6 0,-4-1-1,-5-7 0,-4-2-2,-5-6-2,1-2-1,-1-3-1,2-1-1,1-2-2,1 1-2,4 2-3,6-1-5,7 7-9,0-4-11,14 6-21,0 0-35,0 0-27,6 14 0,13-4 1</inkml:trace>
          <inkml:trace contextRef="#ctx0" brushRef="#br1" timeOffset="122909.3831">10399-913 108,'3'-21'99,"-6"5"0,-8-3 4,-3 11-49,-12-5-11,2 13-10,-9-2-9,2 12-7,-4 3-4,5 4-3,1 4-5,7 3-1,4 2-3,8-4 1,9 0-2,4-2 1,8-4-2,5-5 0,7-5-1,2-4-2,4-5 1,0-5-2,-1-5 2,0-5-1,-3-2 1,-4-3 1,-3 1 2,-6 1 0,-5 0 2,-1 7 1,-6 14 0,2-16 2,-2 16 0,0 0 1,-5 19-1,8-1 1,3 1-2,4 5 1,4-2-2,4 2-3,3-3-5,3-5-5,3-2-10,-6-9-13,9 1-22,-11-12-39,7 0-15,-9-15 1,3-2 0</inkml:trace>
          <inkml:trace contextRef="#ctx0" brushRef="#br1" timeOffset="123476.8392">10406-1135 159,'-15'1'108,"15"-1"-2,24-5 1,-3-3-62,19 12-6,2-8-15,14 6-7,1-4-6,5 4-5,1-4-5,-3-1-7,3 2-8,-10-9-9,2 5-14,-16-11-28,4 5-36,-13-13-7,-1-1 5,-10-14-1</inkml:trace>
          <inkml:trace contextRef="#ctx0" brushRef="#br1" timeOffset="123351.8326">10767-1394 121,'0'0'101,"-16"0"4,16 0-1,-14 33-40,6-10-23,9 12-4,-2 0-8,4 8-8,0 0-4,5 4-6,-2-3 0,2 3-8,0-6 3,-1 1-7,-3-5 2,3-4-4,-2-2 2,-1-6-3,1-3-2,-3-7-3,4-1-10,-6-14-12,0 0-24,0 0-49,0 0-9,2-32 2,-7 7-1</inkml:trace>
        </inkml:traceGroup>
        <inkml:traceGroup>
          <inkml:annotationXML>
            <emma:emma xmlns:emma="http://www.w3.org/2003/04/emma" version="1.0">
              <emma:interpretation id="{AEBAD938-6FF1-4C2C-B279-D10D39ACAA5A}" emma:medium="tactile" emma:mode="ink">
                <msink:context xmlns:msink="http://schemas.microsoft.com/ink/2010/main" type="inkWord" rotatedBoundingBox="16668,15136 19489,15094 19503,15979 16681,16022"/>
              </emma:interpretation>
              <emma:one-of disjunction-type="recognition" id="oneOf6">
                <emma:interpretation id="interp30" emma:lang="en-US" emma:confidence="1">
                  <emma:literal>become</emma:literal>
                </emma:interpretation>
                <emma:interpretation id="interp31" emma:lang="en-US" emma:confidence="0">
                  <emma:literal>becomes</emma:literal>
                </emma:interpretation>
                <emma:interpretation id="interp32" emma:lang="en-US" emma:confidence="0">
                  <emma:literal>became</emma:literal>
                </emma:interpretation>
                <emma:interpretation id="interp33" emma:lang="en-US" emma:confidence="0">
                  <emma:literal>becalmed</emma:literal>
                </emma:interpretation>
                <emma:interpretation id="interp34" emma:lang="en-US" emma:confidence="0">
                  <emma:literal>becalm</emma:literal>
                </emma:interpretation>
              </emma:one-of>
            </emma:emma>
          </inkml:annotationXML>
          <inkml:trace contextRef="#ctx0" brushRef="#br1" timeOffset="138905.6829">12777-1041 109,'0'0'94,"0"0"1,0 0 2,20 14-48,-20-14-10,24-4-7,-24 4-6,33-12-4,-17 1-3,3 0-1,1-3-4,-1-1 1,-5 1-5,4-1 1,-6-1-5,0 2 2,-4 0-5,-8 14 1,6-21 0,-6 21-1,-8-16 1,8 16 1,-21-10 0,4 10 3,-6 4 0,-1 2 1,-3 3-1,0 4 1,-2 5-1,2 1-3,0 2 2,5 1-5,-1-1 4,6 1-4,2-2 3,6 0-4,1-2 3,6-2 0,4-2 0,-2-14-1,16 24-2,-2-13 2,4-4-2,2-1 1,3-3-1,1-3 1,1 0-2,2-6 0,-1 0 0,0-4-3,-1 0-5,-6-2-6,2 2-12,-10-8-26,10 10-74,-21 8-3,19-19-3,-19 19 1</inkml:trace>
          <inkml:trace contextRef="#ctx0" brushRef="#br1" timeOffset="139720.3467">13501-1263 150,'-9'-18'105,"9"18"-2,-18-13 0,2 5-47,16 8-7,-33 5-15,15 5-7,-7-2-7,2 6-3,-2 1-4,1 2 0,-2-1-2,5 5 1,2-4-1,3 6-2,0-2 1,5 3-4,-2-4 3,5 3-5,0-1 2,2-1-3,1-2 0,3-3 1,2-16-1,5 26 1,-5-26 0,16 17 0,-16-17 0,26 11 0,-10-7-1,3-3 0,0-1 0,5 0-1,2-1 0,-1-3-1,1 1-2,-1-3-2,1 1-5,-4-6-6,6 4-11,-12-10-19,12 12-48,-9-14-38,7 6-3,-7-11 1,7 7 0</inkml:trace>
          <inkml:trace contextRef="#ctx0" brushRef="#br1" timeOffset="140207.0842">13832-1246 231,'-20'-4'109,"0"4"4,-5-2-6,6 13-72,-10-4-4,8 10-9,-5 2-6,7 8-5,0-1 1,5 3-4,3-2 1,6-1-4,3-2 1,7-2-3,5-6 0,4-3 1,7-7-2,3-1 0,4-5-1,4-7 0,4-4-1,-1-8 2,-2-3-2,-2-5 1,-7-4-1,-5-2 2,-11-1-1,-7-1 3,-10 5-2,-10 6 0,-9 4 2,-3 8-1,-8 5 0,-1 9-1,-1 7-1,2 6 0,4 2-6,5 1-3,9 3-9,3-9-11,17 11-21,1-23-38,14 8-32,4-13-6,12 2 7,0-10-3</inkml:trace>
          <inkml:trace contextRef="#ctx0" brushRef="#br1" timeOffset="140958.4758">14030-1290 244,'-6'17'115,"-3"-2"-4,5 9-2,-5-4-73,12 12-7,-8-6-8,7 7-5,-7-2 1,5 4-5,-5-5 1,4 4-3,-4-10-1,2-3 0,-1-7-2,4-14-3,0 0-1,0 0-1,8-18 0,2-9 1,1-10-3,2-2 2,3-6-2,1-2 3,1 3-4,0 2 3,-1 4-3,-1 7-1,2 7 2,-2 8-2,0 7 0,-2 7 1,1 9 0,-1 5 1,-3 9-1,-3 5 2,-2 3-2,-1 4 0,-5 2 4,-1 0-3,-3-1 3,0-4-3,-3-1 3,1-5-3,1-5 3,5-19 0,-5 19-2,5-19 0,0 0-1,13-20 3,1-3-5,1-7 1,2-4-3,4-4 1,2 0-2,1-2 1,0 5-1,-4 3-2,-1 8 4,1 6 0,-4 10 1,-16 8 1,25 5 0,-25-5 2,16 30-2,-11-7 3,-2 5-2,-1 4-1,-2 0 3,-2 2-3,1-2 3,-1-2-3,-1-1 4,1-2-4,1-5 3,-1-4-5,0-2-4,2-16-9,2 19-12,-2-19-22,0 0-59,0 0-15,26-21-3,-18 2 4</inkml:trace>
          <inkml:trace contextRef="#ctx0" brushRef="#br1" timeOffset="141493.9063">14646-1158 233,'0'0'114,"0"19"-5,0-19 0,0 0-76,29 23-8,-12-22-9,6 1-6,-1-7-6,2 2-2,1-8-2,1 1-1,1-6 0,-3-3-2,-5-2 1,-1 1 0,-2-1 2,-6-2-1,-6 3 1,-4 2 0,0 18 2,-24-19 1,4 17 3,-8 9 2,-5 4 2,1 10 2,-3 1 2,3 10-2,0-2 4,9 7-4,3-5 1,8 3-4,8-4 1,5 1-5,4-5 3,9-3-1,2-4-3,7-2 1,2-4 0,7-4-2,0-4 0,5-6 0,1-4-2,2-6 0,-1-4-1,-3-4-2,0 0-4,-8-4-6,-2 4-10,-10-4-19,6 13-87,-22 9-4,8-16-5,-8 16 2</inkml:trace>
          <inkml:trace contextRef="#ctx0" brushRef="#br1" timeOffset="138219.1303">12472-1695 69,'-5'-25'91,"5"10"6,0 15 2,-4-27-31,4 27-18,0 0-6,0 0-8,0 0-7,0 0-3,-15 24-5,14 2 0,-6 2-4,6 9 1,-6 2-2,6 5 1,-3-1-4,3 5 0,-2-3-2,1 1-1,-3-1-2,4 0 1,-3-5-3,1 0-2,-2-3 1,1-2-4,0-3 3,0-2-3,1-6 3,-2 0-4,2-5 3,-1-4-2,4-15 2,-6 17 0,6-17-1,0 0 0,0 0 0,0 0-1,-16-11 0,16 11 0,-8-18-1,8 18 0,-6-19 1,6 19-1,-5-24-2,5 10 7,1 0-7,3-2 6,-1-2-6,3-1 5,2 0-5,2-2 5,1 2-2,0-2-3,3 3 1,2 1 1,2 4 0,-2 0-1,3 4 1,-1 2-2,1 2 3,0 4-2,-1 2 1,-1 3-1,-1 2 0,0 2 1,-1 2 0,-15-10 1,24 25-3,-15-9 3,-1 0-1,0 3-1,-3 2 1,-2 0-3,-1 1 4,-2-1-3,-2 1 4,-1-1-4,-2 0 3,-1 0-1,-2-5 1,-2 1 1,-4-1-1,-2 0 1,-2-3-1,-4-2 1,-4-4-1,1-3-1,-4 0 0,2-6 0,0-1 1,1-2-3,1-3 2,2 2-1,6-1 0,-1-1-1,4 2-3,14 6-5,-20-13-8,20 13-8,2-18-19,1-2-38,20 13-51,-4-9 2,16 8-3,-3-6 4</inkml:trace>
        </inkml:traceGroup>
        <inkml:traceGroup>
          <inkml:annotationXML>
            <emma:emma xmlns:emma="http://www.w3.org/2003/04/emma" version="1.0">
              <emma:interpretation id="{6005D19C-7BBB-410D-B31B-F78ABB90904E}" emma:medium="tactile" emma:mode="ink">
                <msink:context xmlns:msink="http://schemas.microsoft.com/ink/2010/main" type="inkWord" rotatedBoundingBox="19945,14962 23887,14902 23902,15923 19961,15983"/>
              </emma:interpretation>
              <emma:one-of disjunction-type="recognition" id="oneOf7">
                <emma:interpretation id="interp35" emma:lang="en-US" emma:confidence="0.5">
                  <emma:literal>non-shortest</emma:literal>
                </emma:interpretation>
                <emma:interpretation id="interp36" emma:lang="en-US" emma:confidence="0">
                  <emma:literal>non-shortest)</emma:literal>
                </emma:interpretation>
                <emma:interpretation id="interp37" emma:lang="en-US" emma:confidence="0">
                  <emma:literal>Non-shortest</emma:literal>
                </emma:interpretation>
                <emma:interpretation id="interp38" emma:lang="en-US" emma:confidence="0">
                  <emma:literal>neon-shortest</emma:literal>
                </emma:interpretation>
                <emma:interpretation id="interp39" emma:lang="en-US" emma:confidence="0">
                  <emma:literal>noon-shortest</emma:literal>
                </emma:interpretation>
              </emma:one-of>
            </emma:emma>
          </inkml:annotationXML>
          <inkml:trace contextRef="#ctx0" brushRef="#br1" timeOffset="1.58831E6">17551-1964 17,'4'18'71,"2"18"1,-8 3 0,2 15-36,-4 11-7,-4 4-2,2 6-4,-4 0-6,0 3 0,-6-5-1,2-2-1,-5-6 5,1-1-3,-4-13 1,6-1-7,-2-13 3,5-3-7,-1-10 4,4-5-7,10-19-1,0 0-5,0 0 3,0 0 2,0 0-9,-8-33 9,20 7-9,-2-4 6,8-3-7,-3-1 8,5 0-7,0 5 3,2-1 2,-3 6-2,1 7 3,-2 3-2,0 8 2,-18 6 0,30 4 0,-30-4 2,23 29-3,-13-9 3,-4 6-1,0 2 2,-2 3 4,-4-1-2,-2-2 2,0-1-6,-2-3 7,0-2-7,0-4 1,4-18-14,-4 23-12,4-23-21,0 0-36,0 0-10,22-27-5,-10 7 1</inkml:trace>
          <inkml:trace contextRef="#ctx0" brushRef="#br1" timeOffset="1.58871E6">17808-1254 61,'0'0'78,"-24"28"-3,24-28 1,-23 38-44,17-7-2,0-5-6,6 2-9,0-2-1,6-5-4,2-1 2,-8-20-4,23 18 1,-5-18-5,-18 0-6,34-22 4,-16 2-4,1-3 4,-5-7-5,-2 0 5,-4-3-3,-4 1 3,-8 2 2,-4 5-1,-4 1 2,-6 10-2,-1 8 0,-3 6 0,-4 8-1,4 6 1,3 8-6,-1-1-3,8 5-9,-2-6-11,10 2-19,4-22-23,2 23-18,-2-23-3,22 4 5</inkml:trace>
          <inkml:trace contextRef="#ctx0" brushRef="#br1" timeOffset="1.58907E6">17954-1273 1,'10'21'60,"-10"-21"11,0 38-2,-2-14-25,0-4-7,4 5-5,-2-5-3,0 2-6,0-4 1,0-18-6,2 25 2,-2-25-4,0 0 1,0 22-5,0-22-3,0 0-2,0 0-6,0 0 3,16-20-6,-16 20 4,16-17-5,-16 17 4,20-24-6,-20 24 4,26-20 1,-26 20 0,19-18-1,-19 18-3,24-12-4,-24 12-7,26-8-12,-26 8-24,26-9-34,-26 9-7,31-10 4,-13 0-2</inkml:trace>
          <inkml:trace contextRef="#ctx0" brushRef="#br1" timeOffset="1.58965E6">18075-1317 122,'0'0'88,"0"0"3,0 0-6,34-4-58,-6-2-6,11 0-4,5-8-9,3 3-5,9-5-1,-5-2-3,4 2-5,-7-6-10,3 7-19,-13-5-44,0 4-8,-5 0-2,-11 2-3</inkml:trace>
          <inkml:trace contextRef="#ctx0" brushRef="#br1" timeOffset="1.58938E6">18457-1853 68,'12'34'81,"-16"-3"-2,0 5 1,-6 5-48,10 15 1,-8-3-6,4 5-6,-4-3-5,6 0-1,-6-3-4,3-1-1,-1-5-3,2-7-2,0-3-5,0-8-6,6-1-8,-2-27-12,6 34-18,-6-34-37,0 0-8,0 0-4,0 0 4</inkml:trace>
          <inkml:trace contextRef="#ctx0" brushRef="#br1" timeOffset="1.5901E6">18653-1083 44,'18'6'61,"0"-10"-5,-1-6-19,1-4-23,8-2 8,-8-6-8,6 2 4,-13-5-3,3 5 6,-10-2 2,-4 22-1,-6-27-1,6 27-1,-31-2-3,9 13-1,-6 5-3,0 8 1,-1 2-4,3 5 2,2 3 3,3 0-5,1-5 3,10-1-7,4-4 5,8-4-8,-2-20 5,26 21-10,-5-19-7,7-10-6,14 4-11,-7-13-14,13 7-21,-11-12-19,3 2-16,-3-4 3,-1-1 5</inkml:trace>
          <inkml:trace contextRef="#ctx0" brushRef="#br1" timeOffset="1.58596E6">15566-1226 1,'0'0'24,"0"0"34,-2-26 6,2 26-26,0 0-2,0 0-3,2-17-4,-2 17-5,0 0-3,0 0 0,0 0-3,0 0 0,18 8-1,-18-8 0,6 21-2,-6-21-1,8 32 0,-6-8-4,4 1 3,-4 1-3,2 4 1,-2-2-3,2 1-3,-2-3 2,1 0-3,-3-26 3,4 35-7,-4-35 5,2 20-5,-2-20 4,0 0-1,0 0 0,0 0-1,0 0 1,-6-24 2,3 7-7,3-5 6,-2-6-8,4-2 5,0-1-3,1-3 4,3 4-5,0 1 1,4 1 3,-2 4-2,2 3 3,-2 3-3,-8 18 2,18-24-3,-18 24 2,22-16-2,-22 16 1,19-6 0,-19 6-1,26-2 0,-26 2 0,28 4 1,-28-4 0,25 8 0,-25-8 0,22 14 1,-22-14 0,16 20 1,-16-20 0,14 27-1,-14-27 2,6 34-1,-4-14 2,-2 2-1,0 1 0,-2 1 4,-2 0 1,2 4-5,-2-5 5,2-1-5,-2 0 3,2-2-5,2-20 5,-2 29-11,2-29 1,2 18-5,-2-18-11,0 0-12,24 0-22,-24 0-32,31-22-12,-9 5 2,6-1 0</inkml:trace>
          <inkml:trace contextRef="#ctx0" brushRef="#br1" timeOffset="1.5864E6">16189-1299 21,'0'0'69,"-21"-12"1,21 12 1,-26 12-30,26-12-8,-22 26-5,22-26-7,-16 39-4,8-17-3,6 4-1,0-1 2,6 1-1,-2-2-2,8 0-1,-2-5-1,-8-19-2,26 30-1,-26-30-1,32 16-4,-15-12-1,-17-4 1,30-6-2,-30 6-3,24-28 0,-12 7 1,-8-5 2,2-4 0,-8 0 2,-2-3 1,-4 5 1,-6 2 3,2 7 1,-6 3 0,18 16-3,-37-12 0,17 14 0,2 4-4,18-6-1,-32 22-8,32-22-6,-19 31-11,19-31-19,-4 30-30,4-30-21,17 28 4,-17-28-3</inkml:trace>
          <inkml:trace contextRef="#ctx0" brushRef="#br1" timeOffset="1.58693E6">16451-1313 1,'0'0'53,"0"24"7,0-24 2,-2 35-33,4-9 2,-4 2-2,4 0-2,-4-1-4,4 3 0,-6-6-2,4-1-3,-4-5-3,4-18-1,-2 22-2,2-22-6,0 0-2,0 0-1,6-30-5,-2 11-1,2-7 0,1-2-1,3-4 0,2 3-1,0-3 1,0 4-1,2 5 4,0-1-1,-2 6 1,-12 18 1,27-24-1,-27 24 0,26-8 1,-26 8 2,26 12-2,-26-12 3,21 32-1,-13-10 3,-4 4 1,0 1 0,-4 5 2,0 0 3,-4-1 1,0 1-1,-2-4-2,1-1-3,-1-3 0,0-4-6,6-20-3,-8 22-17,8-22-21,0 0-45,0 0-3,0 0 3,22-30-5</inkml:trace>
          <inkml:trace contextRef="#ctx0" brushRef="#br1" timeOffset="1.58721E6">16736-1127 51,'0'0'71,"0"0"-2,0 0-6,0 0-28,23 18-2,-23-18-10,34-4-8,-34 4-4,36 0-1,-36 0-6,31-6-5,-31 6-13,30-4-19,-30 4-38,28-2-8,-28 2 1,23-2-3</inkml:trace>
          <inkml:trace contextRef="#ctx0" brushRef="#br1" timeOffset="1.58772E6">17175-1362 22,'-2'-30'77,"2"30"-2,0 0 1,-26-6-30,26 6-13,-26 22-6,26-22-10,-19 33-6,11-13-3,2-2-2,2 2-3,4-20-1,2 29-1,-2-29 0,14 22-1,-14-22 0,25 14-1,-25-14 0,32 12 1,-32-12-1,32 14 2,-32-14 0,23 22 3,-15-5 0,0 3 4,-4 0 7,0 2-2,-6-2 5,2 5-4,-6-7 5,4 4-5,2-22 5,-14 32-9,14-32 2,-19 21-5,19-21 1,-26 12 0,8-10-2,18-2-2,-34-2 0,15 0-1,1-2-4,0-2-3,18 6-8,-34-10-9,34 10-25,-17-13-38,17 13-18,0-26 1,8 6-4</inkml:trace>
          <inkml:trace contextRef="#ctx0" brushRef="#br1" timeOffset="1.59046E6">19039-1259 5,'0'0'68,"-4"-20"7,4 20 0,0 0-27,-22 2-5,22-2-5,-20 14-13,20-14-3,-17 19-7,17-19-2,-10 22-6,10-22 0,4 18-4,-4-18-3,19 16-2,-19-16 2,32 16-2,-14-8 2,-18-8-2,32 19 2,-32-19 0,21 24 3,-21-24 7,8 34-4,-8-34 9,-8 35-6,8-35 11,-20 34-6,3-20 8,17-14-6,-40 24 0,22-13-3,-7-9-2,5 0-2,-6-4-4,0-6-3,7-3-13,-3-11-8,22 22-25,-32-46-37,28 23-26,0-9 1,12 4-5</inkml:trace>
          <inkml:trace contextRef="#ctx0" brushRef="#br1" timeOffset="1.59099E6">19043-1503 158,'12'-20'96,"5"14"-1,5 0-5,10 6-68,4-1-6,9-1-5,3-2-17,-1 0-14,4 6-32,-5-2-39,-4-4-1,-11 0-3,-1 0-3</inkml:trace>
          <inkml:trace contextRef="#ctx0" brushRef="#br1" timeOffset="1.59076E6">19334-1774 131,'6'32'89,"2"7"0,-3 7-1,-3 5-59,6 13-1,-6-7-8,6 6-4,-8-1-6,2-5 1,-4-10-5,0-1-1,-4-8-7,2-9-7,2-1-10,2-28-29,-13 22-43,13-22-7,0 0 4,-18-16-7</inkml:trace>
        </inkml:traceGroup>
      </inkml:traceGroup>
      <inkml:traceGroup>
        <inkml:annotationXML>
          <emma:emma xmlns:emma="http://www.w3.org/2003/04/emma" version="1.0">
            <emma:interpretation id="{C7B99081-88DB-442C-9ED9-AFE4062AA370}" emma:medium="tactile" emma:mode="ink">
              <msink:context xmlns:msink="http://schemas.microsoft.com/ink/2010/main" type="line" rotatedBoundingBox="4240,16536 23342,16651 23335,17856 4233,17741"/>
            </emma:interpretation>
          </emma:emma>
        </inkml:annotationXML>
        <inkml:traceGroup>
          <inkml:annotationXML>
            <emma:emma xmlns:emma="http://www.w3.org/2003/04/emma" version="1.0">
              <emma:interpretation id="{8DAE06E1-16BF-4E9F-B618-619B21BFAE82}" emma:medium="tactile" emma:mode="ink">
                <msink:context xmlns:msink="http://schemas.microsoft.com/ink/2010/main" type="inkWord" rotatedBoundingBox="4213,16843 5347,16787 5383,17512 4249,17568"/>
              </emma:interpretation>
              <emma:one-of disjunction-type="recognition" id="oneOf8">
                <emma:interpretation id="interp40" emma:lang="en-US" emma:confidence="0">
                  <emma:literal>*</emma:literal>
                </emma:interpretation>
                <emma:interpretation id="interp41" emma:lang="en-US" emma:confidence="0">
                  <emma:literal>f</emma:literal>
                </emma:interpretation>
                <emma:interpretation id="interp42" emma:lang="en-US" emma:confidence="0">
                  <emma:literal>F</emma:literal>
                </emma:interpretation>
                <emma:interpretation id="interp43" emma:lang="en-US" emma:confidence="0">
                  <emma:literal>z</emma:literal>
                </emma:interpretation>
                <emma:interpretation id="interp44" emma:lang="en-US" emma:confidence="0">
                  <emma:literal>+</emma:literal>
                </emma:interpretation>
              </emma:one-of>
            </emma:emma>
          </inkml:annotationXML>
          <inkml:trace contextRef="#ctx0" brushRef="#br1" timeOffset="691214.9098">-129 396 1,'0'0'62,"-27"4"29,27-4 7,0 0-47,0 0 4,0 0-6,0 0-9,0 0-6,15-22-3,4 22-3,-19 0-8,39-11-3,-16 3-5,6 6-2,1-4-4,5 3 0,4 1-4,5 4 1,6-4-1,2 2 0,6 0-2,1 2 0,1-2 0,-1 0-1,-1 0 2,-2-2-1,-10 2 0,-4-2 0,-5 0 0,-8-2-1,-6 6-1,-23-2-2,29 0-3,-29 0-5,0 0-8,0 0-11,25 23-23,-25-23-39,0 0-25,0 0 0,9 25 1</inkml:trace>
          <inkml:trace contextRef="#ctx0" brushRef="#br1" timeOffset="690707.415">36 194 1,'-15'-31'83,"15"31"18,-10-27 1,4 8-45,6 19-9,-6-18-7,6 18-7,0 0-7,0 0-3,4-17-4,-4 17-1,0 0-3,0 0-1,21-4-1,-21 4-3,22-2-1,-5 4-2,-17-2 0,38-5-2,-14-1 1,4 2-3,3-2 0,8-2 0,3 1 0,4-1-1,2 0-2,2 1 0,-2 1 0,2 0-1,-2 2 0,-5 2-2,-5 2-1,-1 2 0,-3 2 0,-3-2-2,0 6-3,-6-3-2,0 7-6,-8-8-8,6 11-12,-23-15-15,24 23-29,-24-23-35,-6 23-5,6-23 5,-29 24 33</inkml:trace>
          <inkml:trace contextRef="#ctx0" brushRef="#br1" timeOffset="691964.6869">694-31 1,'0'0'56,"-2"-27"33,2 27 0,2-18-43,-2 18-7,0 0 1,-8-19-10,8 19-3,0 0-2,0 0-7,0 0 2,0 0-5,0 0 3,21 17-6,-21-17 3,0 0-2,20 16-1,-20-16-1,21 15-2,-21-15-2,29 19-1,-12-9-1,-17-10-2,33 21 1,-16-9-3,2 1 2,-1 1-2,-18-14 1,30 27-1,-30-27 1,27 32 0,-15-14-1,-4-1 0,-1 2 1,-3-1 0,-2 5-1,-2-4 2,-2 2 0,-6-4 0,5 5 1,-7-3 0,10-19-1,-17 29 0,17-29 1,-18 25-2,18-25 1,-13 21-2,13-21 0,0 0 1,-21 27 0,21-27-1,-23 19 0,23-19 0,-29 15 0,9-5 1,-1 1-1,0 1-1,2-2 1,0 1 0,1-1-1,18-10 0,-25 21 0,25-21 0,0 0 0,-17 23-1,17-23 2,0 0-4,-8 17 0,8-17-4,0 0-7,4 27-18,-4-27-41,0 0-53,-11 25-5,11-25 1,-14 27-6</inkml:trace>
        </inkml:traceGroup>
        <inkml:traceGroup>
          <inkml:annotationXML>
            <emma:emma xmlns:emma="http://www.w3.org/2003/04/emma" version="1.0">
              <emma:interpretation id="{F6F6F42E-662F-4AE3-A899-BA53AE409BBE}" emma:medium="tactile" emma:mode="ink">
                <msink:context xmlns:msink="http://schemas.microsoft.com/ink/2010/main" type="inkWord" rotatedBoundingBox="5808,16532 8464,16647 8422,17608 5767,17493"/>
              </emma:interpretation>
              <emma:one-of disjunction-type="recognition" id="oneOf9">
                <emma:interpretation id="interp45" emma:lang="en-US" emma:confidence="0">
                  <emma:literal>WIPES</emma:literal>
                </emma:interpretation>
                <emma:interpretation id="interp46" emma:lang="en-US" emma:confidence="0">
                  <emma:literal>WIRES</emma:literal>
                </emma:interpretation>
                <emma:interpretation id="interp47" emma:lang="en-US" emma:confidence="0">
                  <emma:literal>Wipes</emma:literal>
                </emma:interpretation>
                <emma:interpretation id="interp48" emma:lang="en-US" emma:confidence="0">
                  <emma:literal>WIPE</emma:literal>
                </emma:interpretation>
                <emma:interpretation id="interp49" emma:lang="en-US" emma:confidence="0">
                  <emma:literal>WIPERS</emma:literal>
                </emma:interpretation>
              </emma:one-of>
            </emma:emma>
          </inkml:annotationXML>
          <inkml:trace contextRef="#ctx0" brushRef="#br1" timeOffset="2.40088E6">3959-90 110,'-34'-6'92,"10"8"-2,2 7-3,-7-1-59,9 14-3,-8-2-7,7 4-6,-5-3-2,8 5-2,0-6-2,6 2 0,4-2-1,4-3-1,4-17-3,10 32 1,-10-32-3,30 32 2,-8-18-1,2 1 2,1-1-1,1 2 1,2 0 1,-3 4 1,-3-5 0,2 5 1,-2 0-1,-3 6 2,-3-4-1,0 5 2,-4-1-1,0 0 2,-6-5 0,0 5 1,-10 0 0,2-2 7,-8-3-7,-2-1 8,-6-2-8,-2-2 5,-5-2-7,-3-2 5,-4-10-7,-3 0-1,-3-12-1,1-2-7,-5-4 5,0-6-7,-1 0 4,-1-3-11,5 1 1,-1-4-16,15 14-12,-3-11-33,28 25-35,0-30-8,28 20 2,3-10-5</inkml:trace>
          <inkml:trace contextRef="#ctx0" brushRef="#br1" timeOffset="2.40028E6">3094 78 132,'0'0'96,"-4"-24"-1,4 24-4,20-30-61,5 24-5,1-7-9,12 3-9,-1-2-4,5-2-4,1 6-7,-5-8-13,8 12-22,-13-10-45,5 6-5,-7-5-2,-1 5-5</inkml:trace>
          <inkml:trace contextRef="#ctx0" brushRef="#br1" timeOffset="2.39975E6">3268-71 118,'8'38'92,"-10"-8"-1,0 11-3,-10 1-63,8 17 2,-8-4-7,4 9-3,-5-7-3,-1 3 1,-4-9-4,2-2 8,-4-7-8,6-4 5,1-11-8,3-1 6,4-6-8,6-2 7,0-18-8,16 19 0,-16-19-1,39 4 0,-15-4-1,8 0-1,-1-4 0,3 0-3,-3-1 2,1-5-1,-4 2-1,-2-2-7,-5 0 1,-21 10-11,36-24-3,-30 6-21,12 9-20,-16-9-49,-2 18 8,8-34-4,-6 16 6</inkml:trace>
          <inkml:trace contextRef="#ctx0" brushRef="#br1" timeOffset="2.39816E6">1448-156 74,'-2'-22'78,"2"22"-3,-6-27 1,6 27-43,0 0 0,0 0-6,0 0-4,0 0-4,0 0 0,-16 33-2,10-9-2,4 8-1,-2-1-2,2 9 1,-2 0-4,4 1 2,-4 3-3,2 1 0,-2-1-2,2 1 1,-2 1-3,2-1 1,0-3-2,2-1-1,0-5 0,2 0 1,0-9-1,2 1 0,0-4-1,2-4 7,-6-20-6,14 31 6,-14-31-7,0 0 2,26 10 0,-26-10 0,25-18 1,-11 1-8,2-9 8,2-8-8,-2 1 7,-1-9-2,1-2 2,-2-1-3,-2 1 1,-4 5-1,-2 5 2,-2 6-2,0 7 0,-4 21 0,0 0-2,0 0 2,0 0-1,0 21 1,2 5-3,0 2 3,2 4-1,4 1 1,0 3-1,1-1 1,5-3-1,2-2 0,2-5 1,2-1 0,2-4 0,1-4 0,1-4 0,2-6 0,1-2 0,1-10 1,-2-2-1,2-10 0,-3-6 2,-1-11-2,-2-9 3,-4-13-3,-5-11 3,-3-7-4,-4-8 4,-4 0-2,-6 2 1,-2 6-2,-2 7 2,-1 13-2,-3 13 1,0 11 0,2 9-1,10 22-3,-16-20-3,16 20-4,0 0-9,0 0-10,0 0-18,-12 18-35,22 2-22,-10-20-1,10 33-3</inkml:trace>
          <inkml:trace contextRef="#ctx0" brushRef="#br1" timeOffset="2.39864E6">2330-193 81,'0'0'78,"0"0"1,0 19-2,-6 5-44,6 14 0,-6 3-6,8 13-4,-8-3-5,4 9 0,-2-7-4,0 4 0,-2-9-4,2 3 1,-1-9-2,1-1-1,-2-7-1,2-2-1,0-7-2,2-3 0,2-22-1,-4 30-3,4-30-4,0 0-6,0 0-9,0 0-15,0 0-28,20-18-35,-9 0 1,-7-9-4,8 3 3</inkml:trace>
          <inkml:trace contextRef="#ctx0" brushRef="#br1" timeOffset="2.39932E6">2645-96 104,'0'29'76,"-4"11"-1,2 9-20,-2 3-28,6 7 0,-4-1-10,2 3 1,-2-6-3,0 1 2,-4-13-1,4 1 0,-6-11-1,4-1 0,-4-8-2,4-2 5,4-22-7,-12 19-3,12-19-1,0 0-1,-8-17-2,8-3-1,0-12 0,4-6-7,0-5 5,2-10 0,2-5 1,2-5-2,2 0 3,2-3-3,2 5 1,1 3-2,1 5 3,2 10-3,0 7 2,2 10-2,1 8 0,3 10 0,0 8 1,2 4 0,-1 10-1,3 4 1,-2 4 1,-1 4 0,-3 1 1,-2 5 1,-8 2 1,0 1 1,-11 1 0,-3 1 2,-5-3-2,-5 6 2,-8-9-1,0-1-1,-6-2 0,-1-3-2,-3-5 0,0-4 0,-4-4 0,3-4-2,-3-4-1,2-2-2,1-6-4,-1-4-5,8 2-10,-3-6-21,25 12-40,-22-16-25,22 16-1,8-26-5</inkml:trace>
          <inkml:trace contextRef="#ctx0" brushRef="#br1" timeOffset="2.40003E6">2973 501 74,'0'0'89,"-20"-4"-4,20 4 1,18-14-45,8 10-12,-2-5-10,13 5-9,-1-6-3,7 2-2,-3-4-2,0 0-2,-5 0-5,-3-4-7,0 2-12,-9-9-16,5 7-43,-10-10-5,2 6-1,-11-9-2</inkml:trace>
        </inkml:traceGroup>
        <inkml:traceGroup>
          <inkml:annotationXML>
            <emma:emma xmlns:emma="http://www.w3.org/2003/04/emma" version="1.0">
              <emma:interpretation id="{EC7E6289-7D00-4FC6-8DB2-FD13916914D0}" emma:medium="tactile" emma:mode="ink">
                <msink:context xmlns:msink="http://schemas.microsoft.com/ink/2010/main" type="inkWord" rotatedBoundingBox="9155,16805 11964,16822 11958,17787 9149,17770"/>
              </emma:interpretation>
              <emma:one-of disjunction-type="recognition" id="oneOf10">
                <emma:interpretation id="interp50" emma:lang="en-US" emma:confidence="0">
                  <emma:literal>out</emma:literal>
                </emma:interpretation>
                <emma:interpretation id="interp51" emma:lang="en-US" emma:confidence="0">
                  <emma:literal>Out</emma:literal>
                </emma:interpretation>
                <emma:interpretation id="interp52" emma:lang="en-US" emma:confidence="0">
                  <emma:literal>OUT</emma:literal>
                </emma:interpretation>
                <emma:interpretation id="interp53" emma:lang="en-US" emma:confidence="0">
                  <emma:literal>Ott</emma:literal>
                </emma:interpretation>
                <emma:interpretation id="interp54" emma:lang="en-US" emma:confidence="0">
                  <emma:literal>oot</emma:literal>
                </emma:interpretation>
              </emma:one-of>
            </emma:emma>
          </inkml:annotationXML>
          <inkml:trace contextRef="#ctx0" brushRef="#br1" timeOffset="2.40363E6">5003 74 4,'-6'-26'58,"6"26"1,-9-24-20,9 24-4,-14-17-3,14 17-4,-18-6-1,18 6-2,-22 7-1,22-7-1,-24 18-2,13 0 0,11-18-3,-30 40 1,14-19-4,2 7 0,-2 0-4,4 5 0,-3-3-2,5 6 0,0-5-2,4 3-1,0-4 0,4 1 0,0-1-2,6 0 2,0-4-2,2-5 1,2-1 0,4 0-1,0 0-1,1-1 5,-13-19-5,32 26 5,-14-16-6,4-8 5,-1-4-4,1-2-1,4-12 1,-2-2-7,1-5 7,-3-3-7,0-6 6,-4 1-6,-4-7 6,-3-3-2,-7-3 3,-4-4-3,-4 1 2,-3 0-2,-7 1 3,0 4-3,-4 7 2,-2 3-2,2 6 1,-1 3-1,-1 5 1,2 2-1,0 6-1,0 0 0,18 10-1,-31-16-2,31 16-3,-24-7-4,24 7-9,-18-2-14,18 2-27,0 0-38,0 0-5,0 0-1,26 19-4</inkml:trace>
          <inkml:trace contextRef="#ctx0" brushRef="#br1" timeOffset="2.40423E6">5316 121 84,'-8'20'81,"-2"10"1,0-7-23,4 19-20,-7-10-4,9 9-7,-8-7-6,10 3-3,-6-3-3,10 2-1,-6-5-3,10 3 6,-2-4-9,8-1 4,0-3 0,3 0-11,3-6 10,4-1-11,2-9 10,-1-2-7,-1-4 7,4-4-7,-4-6-8,1-8 16,-3-5-16,0-3 10,-2-6-10,-2-5 0,-4-9 0,-3-2 0,-1-5 7,-4 1-7,-4-3 6,0 0-1,-4-1 1,-2 3-2,-2 5 2,1 7-2,-3 5 1,2 6-1,0 4 2,0 3-2,8 19-1,-14-26-2,14 26-3,0 0-4,0 0-8,-16-22-13,16 22-23,0 0-47,14 30-3,-14-30-2,16 22-3</inkml:trace>
          <inkml:trace contextRef="#ctx0" brushRef="#br1" timeOffset="2.40501E6">5573 228 143,'-23'-16'103,"23"16"0,0-21-4,0 21-57,33-14-8,1 12-11,5-4-7,11 6-3,3 0-4,7 0-2,-1 0-2,4-2-1,-1-2-1,1 0-1,2-4 1,-1-4-3,-3-4 0,-2 0-3,-3-1-3,-11-3-7,1 6-11,-19-8-21,7 14-58,-34 8-4,18-19-4,-18 19-4</inkml:trace>
          <inkml:trace contextRef="#ctx0" brushRef="#br1" timeOffset="2.40466E6">5993 16 61,'-8'28'85,"6"-2"0,-6-2-1,8 11-46,-10-3 2,12 9-8,-8-7-7,8 10-2,-6-11-5,4 5 0,-2-9-3,2 1-1,-2-2-5,2 0 0,0 1-3,2 1 5,0-4-8,0 1 5,2-3-1,0 2-10,0-6 10,2-1-13,-6-19 6,10 20-12,-10-20-5,0 0-25,28 10-28,-28-10-28,15-24-12,-15 1 10,2-3-9</inkml:trace>
        </inkml:traceGroup>
        <inkml:traceGroup>
          <inkml:annotationXML>
            <emma:emma xmlns:emma="http://www.w3.org/2003/04/emma" version="1.0">
              <emma:interpretation id="{0C80F88A-4A59-4CED-BB6F-D45D55F6645A}" emma:medium="tactile" emma:mode="ink">
                <msink:context xmlns:msink="http://schemas.microsoft.com/ink/2010/main" type="inkWord" rotatedBoundingBox="11776,16756 12186,17631 11554,17928 11143,17053"/>
              </emma:interpretation>
              <emma:one-of disjunction-type="recognition" id="oneOf11">
                <emma:interpretation id="interp55" emma:lang="en-US" emma:confidence="0">
                  <emma:literal>k</emma:literal>
                </emma:interpretation>
                <emma:interpretation id="interp56" emma:lang="en-US" emma:confidence="0">
                  <emma:literal>R</emma:literal>
                </emma:interpretation>
                <emma:interpretation id="interp57" emma:lang="en-US" emma:confidence="0">
                  <emma:literal>K</emma:literal>
                </emma:interpretation>
                <emma:interpretation id="interp58" emma:lang="en-US" emma:confidence="0">
                  <emma:literal>&amp;</emma:literal>
                </emma:interpretation>
                <emma:interpretation id="interp5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2.90045E6">7085 297 17,'0'0'76,"10"-17"-2,-10 17 2,0 0-38,0 0-1,0 0-9,0 0-4,0 0-4,0 0-1,0 0-2,10 21 0,-10-21-3,0 22 0,0-22-2,0 22-1,0-22 0,-2 26-2,2-26-1,-4 27 0,4-27-1,-4 30-1,4-30 1,-4 34-1,4-34-2,-4 31 2,2-13-3,0 0 2,0 6-3,2-3 7,0 1-8,-2 0-3,2-2 10,0 0-11,0-3 10,0-17-10,2 26 10,-2-26-15,0 0 15,0 18-6,0-18-1,0 0 1,0 0 0,0 0 0,0 0-1,0 0 1,0 0 0,0 0 8,2-24-14,-2 6 14,0-1-14,-2-5 10,2 0-10,-2-6 9,0-1-9,0-3 0,-2-4 7,2 3-8,0-1 7,-2-1-2,2-1 2,0 2-2,-2 1 1,2 3 0,0 6 0,0 3 0,-1 3 0,3 20 0,-4-30 0,4 30-1,-4-20 2,4 20-2,0 0 1,-4-23 0,4 23 1,0 0-2,-2-24 1,2 24 1,0 0-1,0-18-1,0 18 1,0 0 0,0 0-1,0-18 1,0 18 0,0 0-2,0 0-4,0 0-5,0 0-9,0 0-8,0 0-17,0 0-27,21 34-28,-21-34-1,12 32 1,-12-32 2</inkml:trace>
          <inkml:trace contextRef="#ctx0" brushRef="#br0" timeOffset="2.90119E6">6986 568 8,'0'0'53,"-22"2"6,22-2-23,0 0 4,0 0-5,-19 0-1,19 0-3,0 0-2,0 0-4,0 0-6,0 0 0,0 0-5,17-17 1,-17 17-5,22-10 2,-22 10-5,24-12 3,-24 12 0,28-14-2,-28 14 0,29-18-1,-11 10-1,-18 8 0,34-16-2,-34 16 1,33-19-1,-33 19 1,34-18-2,-34 18 1,34-18-1,-34 18 1,31-20-1,-31 20 1,28-18-1,-28 18 0,26-15 0,-26 15 0,24-12 0,-24 12-1,21-10-1,-21 10 1,26-10-2,-26 10 1,28-10-1,-28 10 0,29-10 0,-29 10 1,30-14-1,-30 14-1,32-14 0,-32 14-1,29-15-1,-29 15-2,24-18-4,-24 18-6,18-10-5,-18 10-7,0 0-9,0 0-15,0 0-23,6 22-17,-6-22-2,-16 23 8</inkml:trace>
          <inkml:trace contextRef="#ctx0" brushRef="#br0" timeOffset="2.90176E6">7075 576 63,'0'0'74,"0"0"0,-8-27-1,8 27-38,0 0-4,0 0-11,0 0-3,22-14-6,-22 14 2,18 4-1,-18-4-2,24 8 0,-24-8-1,27 14 5,-27-14-6,30 11 4,-30-11-5,32 22 5,-32-22-6,27 22 6,-27-22-7,26 18 1,-26-18 5,22 20-5,-22-20 5,22 17-16,-22-17 15,19 20-15,-19-20 14,22 26-15,-22-26 8,24 28-9,-24-28 9,22 27 0,-22-27-1,17 28 0,-17-28-1,14 26 1,-14-26-1,10 23 1,-10-23-2,6 24 3,-6-24-2,0 0-1,6 18-2,-6-18-3,0 0-7,0 0-7,20-6-10,-20 6-18,16-22-37,-10 3-14,-6 19-3,17-44 8</inkml:trace>
        </inkml:traceGroup>
        <inkml:traceGroup>
          <inkml:annotationXML>
            <emma:emma xmlns:emma="http://www.w3.org/2003/04/emma" version="1.0">
              <emma:interpretation id="{B8F50508-11CD-446A-B5B2-74C8D1CA971E}" emma:medium="tactile" emma:mode="ink">
                <msink:context xmlns:msink="http://schemas.microsoft.com/ink/2010/main" type="inkWord" rotatedBoundingBox="12728,16888 15013,16672 15098,17569 12813,17785"/>
              </emma:interpretation>
              <emma:one-of disjunction-type="recognition" id="oneOf12">
                <emma:interpretation id="interp60" emma:lang="en-US" emma:confidence="1">
                  <emma:literal>paths</emma:literal>
                </emma:interpretation>
                <emma:interpretation id="interp61" emma:lang="en-US" emma:confidence="0">
                  <emma:literal>path</emma:literal>
                </emma:interpretation>
                <emma:interpretation id="interp62" emma:lang="en-US" emma:confidence="0">
                  <emma:literal>pathos</emma:literal>
                </emma:interpretation>
                <emma:interpretation id="interp63" emma:lang="en-US" emma:confidence="0">
                  <emma:literal>Paths</emma:literal>
                </emma:interpretation>
                <emma:interpretation id="interp64" emma:lang="en-US" emma:confidence="0">
                  <emma:literal>pasha</emma:literal>
                </emma:interpretation>
              </emma:one-of>
            </emma:emma>
          </inkml:annotationXML>
          <inkml:trace contextRef="#ctx0" brushRef="#br1" timeOffset="2.93976E6">8504 396 29,'0'0'71,"0"0"-3,0 0-23,0 0-15,0 0-3,-4 22-5,2 2-4,-4 0-1,6 3 4,-8 5-9,8 2 9,-6-3-4,6 5-8,-8-2 6,8 3-7,-8-7 5,4 5-13,-4-5 11,3 0-15,-1-6 8,2-3 3,4-21 0,-8 22-2,8-22 1,0 0 0,-8-26 1,10 3 8,-2-13-15,2-6 12,-2-5-15,4-3 8,0-3-9,0 2 8,4-3-8,-1 3-3,5 3 9,-2 9-9,4 1 8,-2 6-1,4 5 1,0 3-1,-1 4 0,-15 20 0,32-28 1,-14 19-1,0-1 0,1 2 0,3 2 1,2 0-1,0 2 0,1 4-1,-1 0 0,0 4 1,-2 4-1,-2 4 1,-20-12 1,29 35 2,-19-13 0,-4 6 3,-4-3-1,-2 5 1,-4-4 0,-2 2 1,-4-3 0,0-1 0,-5-4-1,-1 2 0,-4-9 0,0 1 0,-4-2-3,1-2 1,-3-6-2,0-2 0,0-2-1,3-4 0,-1-2-2,0-2-2,6 0-3,-1-2-7,19 10-11,-22-17-11,22 17-18,0 0-34,28-12-13,-9 4-6,15 8 7</inkml:trace>
          <inkml:trace contextRef="#ctx0" brushRef="#br1" timeOffset="2.94028E6">9228 246 28,'0'0'76,"-2"-30"4,2 30-3,-18-10-35,1 10-4,17 0-8,-36 20-7,18 0-4,-2-2-6,2 7-2,5-3-5,-1 4-1,6-2-3,6-3 0,2-3-1,0-18 0,10 28 0,-10-28 0,24 14 0,-7-14 0,-17 0 0,34-14 0,-34 14-1,32-28 0,-20 10 1,-3-3-2,-1 1 2,-4 0-1,-4 20 0,4-28 2,-4 28-1,0 0 1,0 0-1,0 0 1,-2 24 0,6-2 0,0 0-1,4 1 1,2-1-1,0 2 1,2-6-2,2 0 0,1-1-2,-15-17-4,32 28-9,-14-22-5,8 8-26,-7-16-34,5 2-8,0-10-4,2-4 3</inkml:trace>
          <inkml:trace contextRef="#ctx0" brushRef="#br1" timeOffset="2.9409E6">9501 115 75,'-18'-4'84,"18"4"3,-23-8 0,23 8-40,0 0-7,17 6-9,-17-6-7,48-2-6,-14-2-3,13 2-4,5-7-3,5-1-3,2-4-2,1 0-4,-1 0-5,-6-4-8,-1 3-7,-13-7-9,3 10-16,-16-10-18,3 10-26,-13-12 0,-16 24 2,18-31 7</inkml:trace>
          <inkml:trace contextRef="#ctx0" brushRef="#br1" timeOffset="2.94058E6">9699-136 92,'-2'20'83,"-2"4"0,0 9 0,-6 5-48,12 11-3,-6-3-9,6 7-4,-4-9-5,6 5-2,-4-7-4,2-1-1,0-7-2,0-4-1,2-3-6,0-7-3,4 0-10,-8-20-9,22 22-16,-22-22-25,26-4-24,-26 4-5,27-24 4</inkml:trace>
          <inkml:trace contextRef="#ctx0" brushRef="#br1" timeOffset="2.94133E6">10077-126 38,'-22'18'73,"22"-18"5,-18 27 2,18-27-29,-11 50-6,5-20-8,8 13-7,-4-1-6,6 11-4,-4-1-5,6 3-2,-5-8-2,3 3 0,0-9-3,0-3 0,0-8-2,2-5 1,-2-5-3,-4-20 1,0 0-2,22 16 0,-22-16-1,20-24-1,-8 1 1,0-5-1,-3-4 0,3 1-1,0 1 1,-4 2-3,2 8 2,-6 3-1,-4 17-1,0 0 1,0 0 0,18 9 0,-18-9-1,2 34 2,0-14-1,-2 2 1,2-1-1,-2-1 0,0 0 0,0-2 1,0-18-5,4 30-2,0-11-10,-4-19-4,17 26-29,-17-26-38,24 8-9,-24-8-5,34-6 5</inkml:trace>
          <inkml:trace contextRef="#ctx0" brushRef="#br1" timeOffset="2.94182E6">10564 214 97,'0'0'82,"0"0"1,0 0-1,-18 4-46,18-4-7,-24 22-9,24-22-7,-25 30-2,25-30-5,-16 29-1,16-29-3,-2 22 0,2-22-2,0 0 0,29 22-1,-11-16 1,0 2 0,4-4 0,2 6-1,-5-2 0,3 3 1,-22-11 0,34 26 2,-34-26 1,19 30 4,-19-30 3,4 29 2,-4-29 3,-11 22 1,11-22 3,-28 18-1,28-18 0,-42 10-4,23-8 0,-11-4-3,4 2-2,-4-4-1,3-2-4,1 0 0,0-2-3,6 0-4,1 2-8,19 6-14,-24-14-26,24 14-55,0 0-8,18-11 0,-18 11-8</inkml:trace>
        </inkml:traceGroup>
        <inkml:traceGroup>
          <inkml:annotationXML>
            <emma:emma xmlns:emma="http://www.w3.org/2003/04/emma" version="1.0">
              <emma:interpretation id="{336CD42C-DE29-4776-9D57-8436A861A347}" emma:medium="tactile" emma:mode="ink">
                <msink:context xmlns:msink="http://schemas.microsoft.com/ink/2010/main" type="inkWord" rotatedBoundingBox="15667,16674 18735,16692 18730,17552 15662,17533"/>
              </emma:interpretation>
              <emma:one-of disjunction-type="recognition" id="oneOf13">
                <emma:interpretation id="interp65" emma:lang="en-US" emma:confidence="1">
                  <emma:literal>for</emma:literal>
                </emma:interpretation>
                <emma:interpretation id="interp66" emma:lang="en-US" emma:confidence="0">
                  <emma:literal>four</emma:literal>
                </emma:interpretation>
                <emma:interpretation id="interp67" emma:lang="en-US" emma:confidence="0">
                  <emma:literal>ford</emma:literal>
                </emma:interpretation>
                <emma:interpretation id="interp68" emma:lang="en-US" emma:confidence="0">
                  <emma:literal>fork</emma:literal>
                </emma:interpretation>
                <emma:interpretation id="interp69" emma:lang="en-US" emma:confidence="0">
                  <emma:literal>fort</emma:literal>
                </emma:interpretation>
              </emma:one-of>
            </emma:emma>
          </inkml:annotationXML>
          <inkml:trace contextRef="#ctx0" brushRef="#br1" timeOffset="2.94457E6">11320 367 52,'-24'2'73,"24"-2"-1,0 0 2,-24 0-41,24 0 1,0 0-5,0 0-6,26 8-2,-2-5-1,-5-3-4,9 2-2,2-2-3,5 0-2,-1-2-4,4 2-2,-1-1-3,-3-1-4,2 0-3,-7-2-9,5 6-11,-12-8-19,5 6-35,-9-6-6,2 2 2,-20 4-3</inkml:trace>
          <inkml:trace contextRef="#ctx0" brushRef="#br1" timeOffset="2.94424E6">11917-29 2,'0'0'56,"8"-28"1,-8 28 2,0-28-26,0 28-1,-2-23-5,2 23-4,-12-18 0,12 18-2,-19-16 0,19 16-2,-28-14 1,28 14-3,-36-8 0,36 8-2,-37-6-1,37 6-1,-38-4-2,38 4-1,-36 2-3,36-2 1,-33 8-1,33-8-1,-32 16 0,32-16 0,-28 30-1,15-12-1,1 1 1,2 5-1,0 0 0,2 6-1,0-1 1,4 7-1,0-2 0,2 5 1,2 1-3,2 1 2,0-1-2,2-1 2,-2-1-3,2 0 2,0-5-2,-2-1 2,-2 2-2,0-1 10,0-3-9,0-4 9,-2-3-9,0-1 9,2-22-10,-4 32 9,4-32-8,0 0-2,0 0 0,0 0-4,0 0-3,0 0-8,0 0-8,6-28-12,-6 28-15,4-28-29,-4 28-14,4-37-11,-4 17 13,-6 0-6</inkml:trace>
          <inkml:trace contextRef="#ctx0" brushRef="#br1" timeOffset="2.94502E6">11715 335 65,'0'0'70,"-27"28"2,13-11-3,4 5-37,0-2-4,6 2-4,-4 4-5,8-5 8,-2 1-12,10-4 8,-8-18-13,18 26 8,-18-26-11,30 15 6,-11-15-9,-19 0-2,34-11 0,-34 11-9,32-26 8,-32 26-8,20-36 8,-20 14-9,-2-5 9,-4 3-9,-6 2 8,-2 0 0,-4 5 0,-2 1 0,-3 6 0,3 6 0,0 4 0,2 6-2,0 6-4,18-12-6,-23 26-7,23-26-15,-8 31-18,8-31-32,2 24 2,-2-24-5,0 0 5</inkml:trace>
          <inkml:trace contextRef="#ctx0" brushRef="#br1" timeOffset="2.94544E6">11981 408 82,'0'20'71,"-2"0"2,0 2-22,4 1-8,-6 1-16,6 4 6,-6-8-12,6 3 8,-2-23-11,-4 34 10,4-34-10,-6 20-2,6-20-3,0 0-3,0 0-1,0-30-3,4 10 0,2-4-10,2-3 8,-1-5-10,3-2 9,0 5-9,2-3 8,2 4-8,-2 3 8,4 3-2,1 4-1,3 0-3,4 6-4,-2 1-7,7 3-9,-5-4-18,12 10-34,-6-8-18,3 6-1,-3-4-3</inkml:trace>
        </inkml:traceGroup>
        <inkml:traceGroup>
          <inkml:annotationXML>
            <emma:emma xmlns:emma="http://www.w3.org/2003/04/emma" version="1.0">
              <emma:interpretation id="{C6A2ADE3-4DE5-4CB5-9794-14543B35B01B}" emma:medium="tactile" emma:mode="ink">
                <msink:context xmlns:msink="http://schemas.microsoft.com/ink/2010/main" type="inkWord" rotatedBoundingBox="17113,16884 18624,16672 18731,17439 17221,17651"/>
              </emma:interpretation>
              <emma:one-of disjunction-type="recognition" id="oneOf14">
                <emma:interpretation id="interp70" emma:lang="en-US" emma:confidence="1">
                  <emma:literal>each</emma:literal>
                </emma:interpretation>
                <emma:interpretation id="interp71" emma:lang="en-US" emma:confidence="0">
                  <emma:literal>eccch</emma:literal>
                </emma:interpretation>
                <emma:interpretation id="interp72" emma:lang="en-US" emma:confidence="0">
                  <emma:literal>ecech</emma:literal>
                </emma:interpretation>
                <emma:interpretation id="interp73" emma:lang="en-US" emma:confidence="0">
                  <emma:literal>eucch</emma:literal>
                </emma:interpretation>
                <emma:interpretation id="interp74" emma:lang="en-US" emma:confidence="0">
                  <emma:literal>eccoh</emma:literal>
                </emma:interpretation>
              </emma:one-of>
            </emma:emma>
          </inkml:annotationXML>
          <inkml:trace contextRef="#ctx0" brushRef="#br1" timeOffset="2.95033E6">12851 487 1,'-20'8'63,"20"-8"-5,0 0 10,-21 14-42,21-14 9,0 0-11,0 0 6,0 0-9,0 20 1,0-20-1,0 0-8,0 0 3,0 0-9,19-16 3,-19 16-9,24-16 4,-24 16-8,34-22 5,-14 9-1,-1-7 0,-1 0 0,-2-2 0,-4-1 0,0-1 1,-6 0-1,-2 2 2,-4 4 1,0 18-1,-8-25 0,8 25 2,-20-8-1,20 8 1,-28 12 0,10 0 0,18-12 0,-33 35 0,17-13 1,-4-2-1,6 2 2,-1-3-2,5 3 1,0-4-2,4 2 2,6-20-2,-4 33 0,8-11-2,4-2 7,2 0-7,3-3 6,5-3-6,4 2 5,0-6-7,4 0 5,1-8-11,3-10-7,6 8-12,-5-16-23,9 12-34,-7-14-15,3 3 2,-6-9-11</inkml:trace>
          <inkml:trace contextRef="#ctx0" brushRef="#br1" timeOffset="2.95073E6">13370 303 54,'0'0'72,"0"0"4,-28 4-3,28-4-37,-26 16-4,26-16-4,-29 26-6,17-6-1,-6-7-4,6 7-1,12-20-2,-24 36-4,24-36-2,-16 35-2,14-15-2,2-20 5,6 34-8,-6-34 6,22 30-7,-22-30 7,32 17-8,-12-15 7,1-6-6,3 0-1,0-9-1,2 1-10,-1-10 7,-1 2-12,-2-4 3,-4 1-21,1 1-7,-7-2-38,-12 24-5,30-33-3,-30 33 1</inkml:trace>
          <inkml:trace contextRef="#ctx0" brushRef="#br1" timeOffset="2.95127E6">13554 301 1,'-22'0'23,"22"0"-12,-32 6-1,32-6 2,-29 6 1,29-6 3,-24 2 6,24-2 3,-22 2 4,22-2 1,-20 2 2,20-2-2,0 0-2,-23 12-4,23-12-2,-12 24-4,12-24-3,-10 31-4,8-9-1,0-4-2,6 2-1,-2 2-1,6-3 7,0-1-8,-8-18 8,25 28-10,-25-28 8,36 12-8,-18-8-1,4-6-1,-3 2-7,3 0 2,-2 0-7,0 2-8,-20-2-21,35 0-29,-35 0-12,30-4-3,-30 4-4</inkml:trace>
          <inkml:trace contextRef="#ctx0" brushRef="#br1" timeOffset="2.95174E6">13835 260 56,'0'0'77,"-26"-16"-2,26 16 1,-36-2-45,36 2 0,-35 16-6,35-16-5,-38 29-4,22-7 1,-5-4-1,7 4-2,-2-2-2,6 3 0,0-3-2,6 2-2,0-4-2,6 2 1,-2-20-3,12 29 1,-12-29-2,26 22 1,-8-16-3,3-4 2,5 0-2,2-6-1,5 0-4,-1-4-7,4-4-5,-5-6-10,9 4-11,-10-13-20,5 5-24,-7-8-14,0-3 6,-7-7 1</inkml:trace>
          <inkml:trace contextRef="#ctx0" brushRef="#br1" timeOffset="2.95223E6">14098-205 59,'-30'35'79,"14"-7"2,1 4-2,-1 5-40,6 17-8,-4-3-5,10 9-6,-6-5-7,6 4 1,-4-7-3,6-3 1,-2-9-2,4-7 0,0-11-2,4-2 1,-4-20-3,0 0-1,26 10-2,-8-20-2,0-6-1,3-8-4,1 1 1,2-7-2,0 4 0,-5-1 0,1 5 1,-4 4-1,-16 18 2,30-10 1,-30 10 1,21 22 1,-11-2 0,0 7 3,-2 1-3,0 6 3,-4-5-1,2-1 1,-2-2 0,0-2 0,-2-5-1,-2-19 0,8 30-2,-8-30-3,8 22-7,-8-22-10,0 0-29,18 12-40,-18-12-2,21-10-8,-21 10 2</inkml:trace>
        </inkml:traceGroup>
        <inkml:traceGroup>
          <inkml:annotationXML>
            <emma:emma xmlns:emma="http://www.w3.org/2003/04/emma" version="1.0">
              <emma:interpretation id="{0B686DE5-7F81-437B-907B-D2FAE2BCE574}" emma:medium="tactile" emma:mode="ink">
                <msink:context xmlns:msink="http://schemas.microsoft.com/ink/2010/main" type="inkWord" rotatedBoundingBox="19255,17095 21425,16876 21486,17487 19317,17706"/>
              </emma:interpretation>
              <emma:one-of disjunction-type="recognition" id="oneOf15">
                <emma:interpretation id="interp75" emma:lang="en-US" emma:confidence="0">
                  <emma:literal>part</emma:literal>
                </emma:interpretation>
                <emma:interpretation id="interp76" emma:lang="en-US" emma:confidence="0">
                  <emma:literal>pare</emma:literal>
                </emma:interpretation>
                <emma:interpretation id="interp77" emma:lang="en-US" emma:confidence="0">
                  <emma:literal>paint</emma:literal>
                </emma:interpretation>
                <emma:interpretation id="interp78" emma:lang="en-US" emma:confidence="0">
                  <emma:literal>pairt</emma:literal>
                </emma:interpretation>
                <emma:interpretation id="interp79" emma:lang="en-US" emma:confidence="0">
                  <emma:literal>parf</emma:literal>
                </emma:interpretation>
              </emma:one-of>
            </emma:emma>
          </inkml:annotationXML>
          <inkml:trace contextRef="#ctx0" brushRef="#br1" timeOffset="2.95358E6">15010 270 53,'0'0'72,"0"0"0,0 0-15,0 0-14,-8 35-4,4-13-10,6 12-1,-6 3-5,2 5 2,-2 1-9,0 7 3,-2-5-4,2 3-7,-5-9 6,3 1-9,-4-10 8,4 1-11,-4-11 10,10-20-10,-10 24 4,10-24 0,0 0-1,0 0 6,-2-38-12,6 7 9,2-7-11,0-7 5,4-3-6,-2 1 6,4-3-7,-3 3-1,5 1 5,0 5-5,4 7 5,0 2-2,4 5 2,1 3-1,5 6 1,0 6 0,3 8 0,-1 2 1,2 8-1,-3 6 1,-3 2-1,-2 2 1,-6 3-1,-5 3 2,-5-2-1,-6 2 3,-6 0-1,-4-1 2,-5-3-1,-5 2 3,-4-4-1,-4-2 0,-3-1-1,-1-3 0,-4-2 0,1-4 0,-1-2-3,0-2 1,3-4-4,-1-4-3,8 0-3,-1-5-6,25 13-10,-34-24-16,34 24-25,-8-18-37,8 18 3,16-18-5,2 10 4</inkml:trace>
          <inkml:trace contextRef="#ctx0" brushRef="#br1" timeOffset="2.95424E6">15724 204 57,'0'0'75,"-25"-17"3,7 13-2,18 4-37,-36 6-6,36-6-5,-35 23-9,21-1-1,14-22-2,-28 40-2,16-21-2,4 5-1,0-4-3,4 0 0,2-2-3,2-18 0,6 27-3,-6-27 0,16 22-1,-16-22 1,24 8-1,-24-8-1,28-4-1,-28 4 0,29-14-1,-29 14-1,26-28 0,-16 11-1,2-1 2,-4 0-1,-8 18 2,4-32-1,-4 32 2,-2-17 0,2 17 1,0 0 2,0 0-1,0 0 1,-20 29-1,20-29 2,0 34-2,2-14 0,6-3-1,-2 1-2,6 0-3,-12-18-8,23 28-8,-23-28-16,32 18-24,-32-18-32,32 6 1,-32-6-4,25-14 6</inkml:trace>
          <inkml:trace contextRef="#ctx0" brushRef="#br1" timeOffset="2.95455E6">15926 238 101,'0'0'81,"0"0"1,-10 26-3,10-26-46,-2 27-5,4-7-6,-2-20-6,2 38 2,-2-20-4,2 3 0,-4-1-3,4 2 0,-2-22-4,0 34-1,0-34-2,0 25-2,0-25-3,2 18-6,-2-18-8,0 0-15,0 0-23,0 0-42,20-12 1,-20 12-4,12-31 2</inkml:trace>
          <inkml:trace contextRef="#ctx0" brushRef="#br1" timeOffset="2.95501E6">16108 345 71,'-4'26'78,"4"-26"5,-2 25-3,2-25-39,-4 26-3,4-26-5,-2 26-6,2-26-2,-4 20-2,4-20-3,0 0-2,-3 19-2,3-19-4,0 0-3,0 0-2,0 0-1,7-27-2,-7 27 0,14-34-2,-4 14-2,0-2 1,2-1-1,-2-1 0,4 2 0,0 0 1,-14 22-2,25-29-1,-25 29-2,32-16-3,-14 10-6,7 8-9,-7-4-12,12 14-20,-8-10-45,7 6-1,-3-4-1,2 2 2</inkml:trace>
          <inkml:trace contextRef="#ctx0" brushRef="#br1" timeOffset="2.95987E6">16678 349 95,'0'0'76,"0"0"3,0 0-11,0 0-34,20-10-8,-20 10-7,30 0-6,-11 0-2,3-2-5,0 4-6,4 0-12,-3-4-28,5 4-37,-2 0-8,-2-6 0,-3 2-7</inkml:trace>
          <inkml:trace contextRef="#ctx0" brushRef="#br1" timeOffset="2.95955E6">17021 26 1,'9'-19'40,"-9"19"14,0 0-16,4-18-3,-4 18 2,0 0-1,0 0-1,-21-6 0,21 6-4,-26 6-3,26-6-2,-34 14-3,14-1-1,-5-3-4,3 6-1,-4 0-4,4 6 1,-1-4-3,3 3 1,-2 1-4,6 0 1,2 0-2,5 1 0,1-1-2,2 4 1,2-4-2,4-1 1,0-1-2,6 2 1,0-2-1,4-1 0,1 1 0,5-2 0,4-2-2,4 0 0,0-2 0,1-3-1,3 1 1,-2-4-2,1 2 0,-3-6-3,-2 0-2,-4-4-5,0 10-7,-18-10-1,29 0-19,-29 0-13,20-16-44,-20 16-4,6-18 5,-6 18-2</inkml:trace>
        </inkml:traceGroup>
        <inkml:traceGroup>
          <inkml:annotationXML>
            <emma:emma xmlns:emma="http://www.w3.org/2003/04/emma" version="1.0">
              <emma:interpretation id="{E2C865DF-6B16-4BB2-A922-BDC4C84A3D98}" emma:medium="tactile" emma:mode="ink">
                <msink:context xmlns:msink="http://schemas.microsoft.com/ink/2010/main" type="inkWord" rotatedBoundingBox="22082,16474 23486,16770 23278,17756 21874,17460"/>
              </emma:interpretation>
              <emma:one-of disjunction-type="recognition" id="oneOf16">
                <emma:interpretation id="interp80" emma:lang="en-US" emma:confidence="0">
                  <emma:literal>46</emma:literal>
                </emma:interpretation>
                <emma:interpretation id="interp81" emma:lang="en-US" emma:confidence="0">
                  <emma:literal>446</emma:literal>
                </emma:interpretation>
                <emma:interpretation id="interp82" emma:lang="en-US" emma:confidence="0">
                  <emma:literal>426</emma:literal>
                </emma:interpretation>
                <emma:interpretation id="interp83" emma:lang="en-US" emma:confidence="0">
                  <emma:literal>466</emma:literal>
                </emma:interpretation>
                <emma:interpretation id="interp84" emma:lang="en-US" emma:confidence="0">
                  <emma:literal>4466</emma:literal>
                </emma:interpretation>
              </emma:one-of>
            </emma:emma>
          </inkml:annotationXML>
          <inkml:trace contextRef="#ctx0" brushRef="#br1" timeOffset="2.96719E6">17699-172 80,'0'0'69,"4"-25"-1,-4 25-21,0 0-14,0 0-2,0 0-5,0 0-3,-12 27 1,2-7-3,4 10 1,-7 0-1,1 7-2,-4 1-3,4 5-1,-4-3-3,4 5-1,-1-1-2,1 1-2,0-5-3,0 0 1,4-5-2,0-3 1,2-8-1,4-3 2,2-21-1,-4 28 2,4-28-1,0 0 1,0 0 0,0 0-2,20 8 0,-20-8-1,20-14 0,-20 14-2,24-18 0,-24 18-1,27-16 0,-27 16 0,26-15 1,-26 15-1,30-12 1,-30 12-2,29-10 0,-29 10-4,28-10-3,-28 10-5,24-10-9,-24 10-10,22-8-16,-22 8-24,0 0-26,13-18-1,-13 18 3,0 0 1</inkml:trace>
          <inkml:trace contextRef="#ctx0" brushRef="#br1" timeOffset="2.96849E6">17836 287 35,'0'0'61,"-2"-19"5,2 19-1,0 0-31,0 0-5,0 0 0,0 0-6,0 25 2,0-25-2,-4 26 0,4-26-3,-10 38-1,4-18-5,4 3-1,-2 1-4,2 0-1,0 3-4,4-3 6,-2 4-9,2-4 6,2-1-8,0-1 3,0-4-9,-4-18-1,12 24-14,-12-24-19,0 0-29,18-6-21,-18 6 4,13-28-5</inkml:trace>
          <inkml:trace contextRef="#ctx0" brushRef="#br1" timeOffset="2.96891E6">18065-19 74,'0'0'78,"0"0"1,0 0-1,12 26-46,-12-26-2,10 35-1,-6-13-6,4 8-3,-2-7-2,6 9-2,-6-6-2,6 3-2,-5-5-1,5 4-2,-2-6-2,4-1-2,-2-1-2,0-2 0,0 0-2,-12-18-1,21 29-4,-21-29-5,16 20-6,-16-20-9,0 0-18,0 0-24,18 6-26,-18-6-3,6-20 2,-6 20 2</inkml:trace>
          <inkml:trace contextRef="#ctx0" brushRef="#br1" timeOffset="2.96929E6">18321 98 78,'0'0'74,"-18"9"0,18-9-2,-22 26-42,22-26-3,-28 38-6,8-16-5,7 3-2,-9-1-2,4 2-1,-6-5-2,7 3 0,-5-4-4,4-2 1,0-2-4,18-16 2,-28 23-3,28-23-1,-19 14-2,19-14-1,0 0-3,-24 4-5,24-4-8,0 0-10,0 0-17,0 0-35,0 0-1,-16-24-3,16 24 3</inkml:trace>
          <inkml:trace contextRef="#ctx0" brushRef="#br1" timeOffset="2.96984E6">18518-247 50,'0'0'75,"0"0"-2,-9 30 3,-1-6-41,-2 1-3,6 11 0,-6-2-7,8 5-3,-10-1-2,8 3 0,-6-5-4,6 6 0,-5-7-4,5 3 0,-2-5-4,2-1 1,2-4-3,0-3 1,2-5-3,2 0 2,0-20-2,6 30 0,-6-30 0,12 20-1,-12-20 1,17 9 0,-17-9 0,30 4-2,-30-4 1,36 0-1,-14 0 0,-1 0 0,3 0-1,0 0 0,-4 0-1,1-2 1,-3 2 0,-18 0-1,30-2-1,-30 2-3,22-2-5,-22 2-8,0 0-11,0 0-22,19-15-40,-19 15-13,0 0 2,6-26-4</inkml:trace>
          <inkml:trace contextRef="#ctx0" brushRef="#br1" timeOffset="2.97045E6">18908 185 75,'0'0'80,"0"0"4,-20-2 1,20 2-45,-29 23-3,15-1-3,-8-6-9,4 10-2,-5-5-3,3 7-2,-2-6-3,4 4-2,-2-5-3,5 3-1,1-2-3,6 0-1,0 5-2,6 1 9,2-2-10,6 0 8,0-3-9,6 1 9,2-2-9,1-4 9,5-8-10,0-3 2,2-3-2,0-2 1,1-2-1,-1-4-1,0 0 0,-2-1-1,-1-5 1,-19 10-2,28-22 0,-18 2 1,-2 2-1,-6 0-7,-2 18 8,-10-21 1,10 21 0,-26 0 0,8 4 0,-1 11 1,-3 3 0,-2 2 8,6-4-12,-1 6-10,11-5-11,8-17-65,-10 24-6,10-24-12,0 0 0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4.6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72DBE7A-D52A-43BF-84A4-A14221DEC065}" emma:medium="tactile" emma:mode="ink">
          <msink:context xmlns:msink="http://schemas.microsoft.com/ink/2010/main" type="inkDrawing"/>
        </emma:interpretation>
      </emma:emma>
    </inkml:annotationXML>
    <inkml:trace contextRef="#ctx0" brushRef="#br0">0 1608 68,'0'0'40,"11"-23"3,-11 23-1,0 0 3,23-32-11,-23 32 2,27-33-9,-4 12-3,4-10-8,16-3 0,8-7-2,17-6-1,7-10 2,13-4-3,0-7 4,9 5-5,0-5 2,5 5-3,-10 0-2,3 4-3,-4 3 0,3 6 0,-1 3-1,6-1 1,-2 1-1,5-1 0,4 3-1,3 2 1,-1 5-4,0 2 3,-4 6-6,-9 1 5,-7 9-4,-9 2 2,-11 2 0,-11 0-2,-10-4 2,-9-3-1,-2-2-1,-4-2-1,-5 0-2,-4-2-1,-1 2-2,-1 0-1,4 9-7,-10-5-9,15 16-17,-30 7-34,38-16-27,-15 23-2,-23-7 2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5.6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3C86ABC-A9B3-4CFA-A808-F7D9498BA7FA}" emma:medium="tactile" emma:mode="ink">
          <msink:context xmlns:msink="http://schemas.microsoft.com/ink/2010/main" type="inkDrawing"/>
        </emma:interpretation>
      </emma:emma>
    </inkml:annotationXML>
    <inkml:trace contextRef="#ctx0" brushRef="#br0">0-2 1,'0'0'72,"0"0"11,0 0-23,0 0-11,0 0 1,23-11-6,-3 18-10,-20-7-8,43 16-4,-14-3-4,12 8-5,4 6 1,5 4-7,11 3 1,6 7-3,6-5 3,8 5-3,3-5 3,4 2 0,2-4-2,7 4 1,-9-1-1,2 1-2,-1 5-2,-6 2 0,1 2-2,1 3-1,1 0 1,0-5-1,7 0 1,-1-4 0,1-1 1,2-3-1,-3-4-1,-1 1 1,-12 0-1,-7 0 2,-7 0-3,-6 0 3,-5 0-3,-2-3 3,-4-1-1,1-3 1,6-5-3,-1-4-2,9-4-2,3-7-1,1 2-2,-1-9-4,2 2-1,-7-4-4,2 6-2,-9-1-3,-4 6-2,-12 0-4,0 11-5,-17-4-6,-3 11-9,-11-5-13,-7-22-28,0 46 6,0-46 55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5.0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0F747D9-1B66-46CB-8F4F-F9C764BE3357}" emma:medium="tactile" emma:mode="ink">
          <msink:context xmlns:msink="http://schemas.microsoft.com/ink/2010/main" type="inkDrawing" rotatedBoundingBox="6609,7075 9525,6885 9565,7490 6648,7680" semanticType="callout" shapeName="Other">
            <msink:sourceLink direction="to" ref="{5AE57CB9-85E9-4916-8B3B-ECD373B87BBE}"/>
            <msink:sourceLink direction="from" ref="{CA4F7DB5-E30C-480E-A998-4B81D1E836CF}"/>
          </msink:context>
        </emma:interpretation>
      </emma:emma>
    </inkml:annotationXML>
    <inkml:trace contextRef="#ctx0" brushRef="#br0">139 242 26,'-23'-13'31,"23"13"4,-27-14 2,27 14-2,-31-11-1,31 11-4,-34-9-1,34 9-5,-25-7-4,25 7-4,0 0-3,0 0 0,0 0-4,0 0 3,0 0-1,0 0 1,0 0 1,0 0 1,27 14 0,-27-14 0,41 7 1,-14-7-1,16 0-2,6-3-1,12 1 0,12-7-2,10 0 0,1-5-2,6 5 0,0-6-1,-2 6 0,-2-5-1,0 5-1,-9 2 0,-3 3-1,1-1 1,2 3-2,-1 0 2,6-1 0,4 1-1,8 0 0,8 0 0,4-1 2,5-1-3,0-1 1,-5 1-2,-9-1 3,-9 1-2,-16-3 3,-15 3-8,-12-3 5,-11 2-5,-12-2 8,-22 7-8,32-6 4,-32 6-5,27-7 5,-27 7-1,27 0 1,-27 0-2,27 4 2,-27-4-2,20 3 0,-20-3 1,0 0 1,0 0 0,0 0 0,21 2-1,-21-2 0,0 0 0,0 0 0,0 0-2,18-20-1,-18 20-1,0 0-3,25-7-1,-25 7-5,0 0-4,22-7-4,-22 7-1,21 2-13,-21-2-5,20 3-16,-20-3-12,23 4-29,-23-4 1,0 0-2</inkml:trace>
    <inkml:trace contextRef="#ctx0" brushRef="#br0" timeOffset="435.9404">2465-211 1,'-27'-9'28,"27"9"47,-41-7 2,41 7-45,0 0 0,0 0-9,12 20-6,24-9-4,11 5-2,10 2-1,4 5 0,6-1-3,-3 1 4,-6 0-1,-8 1 1,-14-1 0,-11 2 3,-18-5 1,-7 7 1,-21-6 2,-8 6-6,-16-5 3,-5 5-3,-13-2 1,-3 2-4,-1-2-1,6 0-1,7 0-2,11-5-1,6 0-2,10-4-1,27-16-5,-27 27-6,27-27-11,0 0-12,9 30-25,-9-30-46,0 0-6,0 0 2,-13-25 27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9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5C0622F-D8D1-4354-B91E-1833CE2E812D}" emma:medium="tactile" emma:mode="ink">
          <msink:context xmlns:msink="http://schemas.microsoft.com/ink/2010/main" type="inkDrawing"/>
        </emma:interpretation>
      </emma:emma>
    </inkml:annotationXML>
    <inkml:trace contextRef="#ctx0" brushRef="#br0">63 1456 1,'0'0'36,"-38"-9"43,38 9 5,-25-9-48,25 9 5,5-20 3,-5 20 2,33-23-7,-5 5-6,14 5-2,8-10-6,18 3-5,15-16-6,17-3-3,17-15-7,14-7-1,16-11-1,13-7-4,10-9 3,1-3-6,1 3 3,-5 0-3,-4 2 3,-7 5-3,-10 2 2,-8 7-1,-9 6 1,-7 3 3,-7 11 1,-4 9-1,-7 9 1,-7 7 0,-7 11 0,-4 10 2,-14 6-3,-6 4 0,-17 3-4,-10 0-1,-12 6-8,-27-13-8,9 23-8,-30-21-13,1 12-19,-18-12-28,-3-4-18,3 6 1,-7-15 58</inkml:trace>
    <inkml:trace contextRef="#ctx0" brushRef="#br0" timeOffset="565.9516">3180-215 1,'-23'-2'63,"23"2"29,-22 4 0,22-4-48,-12 23-13,12-23-9,14 41-11,6-17-11,10 1-6,8 7-5,3-7 0,6 2-1,-2-2 0,-2-3 1,-7 3 5,-11 0 6,-11 7 4,-14-3 8,-7 9 4,-18 1 2,-2 10 2,-16-3 4,2 6-3,-6-7-1,0 4-4,-1-3-2,3-6-2,7-6-7,-1-7-10,19 3-26,-5-12-41,25-18-34,0 0 4,-20 0-8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7.8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3FB2481-94B7-4EB9-8881-1626D6EF096A}" emma:medium="tactile" emma:mode="ink">
          <msink:context xmlns:msink="http://schemas.microsoft.com/ink/2010/main" type="inkDrawing"/>
        </emma:interpretation>
      </emma:emma>
    </inkml:annotationXML>
    <inkml:trace contextRef="#ctx0" brushRef="#br0">38 0 97,'-18'34'44,"6"-10"3,1 6 0,4 11-5,0 1-7,16 13-5,7-10-4,20 9-1,10-13-6,15 6 0,4-9-3,14 3 3,-2-5-2,2 7-2,-5 7-2,3 9 0,-14 2-3,1 15-1,-10 8-3,5 13-1,-1 7-6,8 11 4,-1 0-3,8 3 2,10 4 0,3-3-3,2-1 1,0-8 0,-7-10 2,-4-10-3,-9-4 3,-9-9-3,-14-10 0,-2-6 5,-3-2-2,3-2 0,0 1-2,5-3 3,4-1-4,2 0 3,4 0-2,3 0-2,-4-6 1,-1-1-1,-1-2 0,-6-2 0,-1 0 0,-5 0-3,0-5 3,-7 1-3,2-3 0,-4-4-2,4 4-3,-6-7-9,6-2-8,-8-6-12,4 1-30,-5-4-39,-9-11-2,-20-7 2</inkml:trace>
    <inkml:trace contextRef="#ctx0" brushRef="#br0" timeOffset="602.3818">2829 2965 1,'-9'20'44,"-14"-8"28,21 10-4,-5 1-61,10 4-3,6-2 4,0 0 0,4-1-4,1 1 3,2-2 0,-5 2 2,2 4-1,-4-9 2,-2 5-1,-7-25 1,7 43 2,-7-43 0,-9 43 1,9-43 4,-25 32 2,5-19 1,-1 1 1,-6-7-2,-2-1-1,-5-8-5,0 0-3,-4-7-4,-3-5-5,-6-4-5,-5-4-10,0 1-16,-5-15-36,-1-2-32,8 4-3,-6-16 0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3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43CFDE0-D0C3-415C-B8EA-7658AB533DEB}" emma:medium="tactile" emma:mode="ink">
          <msink:context xmlns:msink="http://schemas.microsoft.com/ink/2010/main" type="inkDrawing"/>
        </emma:interpretation>
      </emma:emma>
    </inkml:annotationXML>
    <inkml:trace contextRef="#ctx0" brushRef="#br0">-1 28 1,'0'0'42,"0"-31"45,0 31 2,0 0-47,0 0-4,23 20 1,-28 5-7,8 11-7,-8 5-8,5 11-1,-2 4-4,6 5 0,1 2-2,8 5 0,3-5 1,9 5-2,0 0 1,9 0 1,4 4-1,7 5 4,1-5 0,6 7-2,-1 0-3,4 7 1,-1 0-3,2 4 2,-6-2-3,2 5-3,-5 1-2,3 4 3,-5 1-3,0 3 4,-2 6 0,-4 12-5,-3-1 5,0 10-5,-2 7 4,0 1-2,-3 1 1,-4 2-2,5-11-1,-3-7 5,1-5-2,-3-6 4,2-9-3,-2-3 5,-2-2-2,2 7 1,-4 7-2,2 11 1,-5-1-4,0 6 2,-4 8-1,2-1-4,-6-6 3,1 1 0,3-14 1,2-4-2,5-9 2,4-5-3,4-11 1,5-3 2,5-2-4,2-4 2,0 0-2,-2 0 3,-1 4-3,-1 0 0,-8 1 1,1-1-1,-3-2 1,0-2-2,-1-3-1,3-6-1,3-7 2,0-7-1,4-4-2,-4-7 1,2-5-2,-6-8 0,-1-6-3,-9-3 0,-20-21-4,30 29-2,-30-29-6,0 0-9,31 25-15,-31-25-22,25-9-50,-25 9-9,30-14 1,-30 14 2</inkml:trace>
    <inkml:trace contextRef="#ctx0" brushRef="#br0" timeOffset="757.6563">2034 6609 93,'0'0'98,"32"-2"-3,-32 2-35,27 11-43,2 1-3,7-10 1,10 2-6,1-1-6,5-8-5,-5-4 0,1-7 0,-8-4 1,-6-5-1,-7-4 1,-6-5 0,-8-5 0,-6 1 2,-5-3-1,-4-1-1,-2-1-1,-3-7-7,-2 5-10,-5-9-23,3-7-30,6 4-22,-10-24 3,12-3 29</inkml:trace>
    <inkml:trace contextRef="#ctx0" brushRef="#br0" timeOffset="-7214.7788">2901 5733 1,'23'14'50,"0"1"23,-23-15-36,29 23-7,-9-9 1,-20-14-6,34 27-10,-34-27-4,23 27-4,-23-27-1,20 27-3,-20-27 1,20 27-2,-20-27-1,18 29-1,-18-29-1,12 34 1,-15-11-1,-6-3 3,-6 0 3,-10 1 4,-5-3 2,-6 2 5,-4-4 2,1 7 0,-4-14 2,5 9-3,0-9-4,6 6-3,5-6-2,27-9-7,-30 21-7,30-21-12,0 0-23,0 0-43,39-7-17,-5 3 0,-12-15 11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5.4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B5D9C40-94BF-4457-B3F6-AC2CF443728E}" emma:medium="tactile" emma:mode="ink">
          <msink:context xmlns:msink="http://schemas.microsoft.com/ink/2010/main" type="inkDrawing"/>
        </emma:interpretation>
      </emma:emma>
    </inkml:annotationXML>
    <inkml:trace contextRef="#ctx0" brushRef="#br0">0 1313 33,'0'0'34,"0"0"4,36-21 3,-16 12-5,5-9-2,4 5-2,5-8-1,7 8-5,6-10-3,12 5-6,11-9-4,14 2-4,13-6-3,18-1-3,14-6-2,15-3 1,12-4-5,7 0 3,4-3-2,-5-2 0,3 3 1,-13-3-2,-6 5 2,-10-2-2,-10 2 6,-1 2-4,-4 0 5,4 0-1,-6 4 1,6 1-1,-8 6 0,-4 1-1,-7 6-1,-7 2 0,-10 5-1,-13 2 1,-8 1-1,-7 3 2,-5-3-2,-6 1 1,-5-4 0,-2 4 0,-7-1 1,-4 1-2,2-2 1,-7 0-2,0 1 3,-2-1-3,-5 5 0,-20 11-6,34-19-8,-34 19-12,0 0-22,0 0-40,0 0-6,0 0 1,0 0 76</inkml:trace>
    <inkml:trace contextRef="#ctx0" brushRef="#br0" timeOffset="652.3048">3722-74 16,'0'0'43,"20"2"-3,-20-2-5,29 14-10,-29-14-3,43 20-7,-13-9-4,1-2-4,1 0-5,2 0 0,-5-2-2,0-2 6,-29-5-1,30 22 6,-28 1 1,-13 0 4,-7 8 2,-14 5-2,-2 14 3,-11 0-5,4 4 0,-6-2-5,4-3 0,7-6-5,2 0 1,7-11-3,2-5-1,11-4-4,14-23-9,-13 29-18,13-29-50,0 0-12,22 9-6,-22-9 35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7.6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C1CEA5A-ABA6-45A7-B46D-B8EE3D09DA8A}" emma:medium="tactile" emma:mode="ink">
          <msink:context xmlns:msink="http://schemas.microsoft.com/ink/2010/main" type="inkDrawing"/>
        </emma:interpretation>
      </emma:emma>
    </inkml:annotationXML>
    <inkml:trace contextRef="#ctx0" brushRef="#br0">0 0 89,'0'0'41,"0"0"5,0 0-1,28 27-6,-22-2-4,10 11-7,-5 0-4,14 12-4,0-3-5,14 4-2,6-1-2,13 2-1,8-8-1,13 1-2,14 0-2,6-2-2,12 0-1,4 2 0,4-3-3,1 3 4,2 0-4,-2 2 3,-7 3-2,-7-3 3,-7 0-2,-6 0 0,-7-2 1,-7-2-3,-9-5 3,2-2-2,-4-5 1,2-2-2,-3-2 1,3-2 1,-2-1-1,0-2 2,-3-1-1,-4-1 0,-6 0-1,-3-5 2,-9 3-1,-7-5 1,-2 1 0,-10-3 0,-3-3-1,-21-6 1,34 16-1,-34-16 0,24 18 0,-24-18-3,23 18 1,-23-18-2,29 23-1,-29-23 0,23 11 0,-23-11 0,0 0-3,0 0-1,0 0-8,0 0-8,-23 9-28,3 0-48,-7-9-3,7 9 0,-8-11 64</inkml:trace>
    <inkml:trace contextRef="#ctx0" brushRef="#br0" timeOffset="497.1009">2844 1296 1,'0'0'0,"0"0"39,-9 21 19,9-21-46,20 36-6,3-14 1,6 1 0,3 2-2,2-3-3,-3 1-2,1-3 8,-14 1 3,-2 1 7,-16-22 4,-16 43 6,-20-23 5,-5 10 2,-20-5 1,-2 8-4,-14-5-6,-2 5-5,-5-5-6,8 3-8,3-4-13,6-4-19,12 2-46,10 2-30,2-14-1,14 10-3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8.7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B8C2BF4-D14B-4FE5-AE4B-037F6C76F38E}" emma:medium="tactile" emma:mode="ink">
          <msink:context xmlns:msink="http://schemas.microsoft.com/ink/2010/main" type="inkDrawing"/>
        </emma:interpretation>
      </emma:emma>
    </inkml:annotationXML>
    <inkml:trace contextRef="#ctx0" brushRef="#br0">-3 874 1,'0'-36'57,"23"30"21,-5-17-2,20 5-56,17 0 0,8-5-3,18 1-2,9-3-9,14 0-2,9-7-1,12 3 1,10-5-5,10 0 1,10-2 0,3-7 4,7 3-3,2-6 0,1-1-5,-6 0 4,-6 1-1,-11 1 1,-10 5-2,-6 3-1,-16 1 1,-9 7-1,-14 6 1,-13 5-2,-12 7 0,-15 2 1,-16 7-2,-34 2-3,22 4-9,-22-4-8,-27 11-23,7 5-30,-16-16 1,11 12 58</inkml:trace>
    <inkml:trace contextRef="#ctx0" brushRef="#br0" timeOffset="432.3917">2904-350 1,'25'30'0,"-5"-21"8,25 9 34,0-5-30,10 5-4,3-4 0,1 0-4,-7-1-3,-7-2-2,-9 3 6,-15 2 11,-12 6 3,-18 8 6,-18 10 2,-16 3 3,-5 11 0,-8 10 1,2 8-10,-3-4-10,10-1-10,8-3-15,14-8-34,5-15-36,20 4-4,0-45 24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6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34D0EBF-00BA-4D7A-BBC7-3869B56EFE63}" emma:medium="tactile" emma:mode="ink">
          <msink:context xmlns:msink="http://schemas.microsoft.com/ink/2010/main" type="inkDrawing" rotatedBoundingBox="10796,6974 13150,13077 13014,13129 10660,7026" shapeName="Other">
            <msink:destinationLink direction="to" ref="{F046E3F1-2BE7-4E76-9AEE-1719C2DDB824}"/>
          </msink:context>
        </emma:interpretation>
      </emma:emma>
    </inkml:annotationXML>
    <inkml:trace contextRef="#ctx0" brushRef="#br0">61-5 24,'-21'-5'33,"21"5"-3,0 0 1,0 0-4,0 0 2,0 0-1,0 0 0,0 0-4,-20 3 0,20-3-3,-9 22 1,9-22-4,-9 34 3,9-34-6,-7 34 2,7-34-4,-4 29 2,4-29 1,4 28-3,-4-28 1,9 29-6,-9-29 4,11 34-4,-4-14 5,0 9-5,0-6-2,2 11 1,-2-5-2,-1 3 1,3 0-2,3 1 1,-1 1-1,3 0 0,-1-4-1,3-1 0,2 0 1,0 3 0,2-1 0,1 8 0,-1-3 0,0 5 0,-2 6-1,3 3 1,-1 2-1,0 2 0,-2 5-2,0-3 1,5 3 0,-3-1 1,3 1-2,2 2 1,-3 5 0,1-1 0,0-2 0,-1 5-1,1-5-1,-1 1 1,3-1 1,0-4-1,2-3 0,2 1 1,1-1-2,1 3 2,3-1-3,-2 3 4,2 0-4,-3 3 3,-1 1-1,-3 1-3,0-3 2,-2-2-3,0-2 3,-3-1-2,1-1 2,-1-1-3,1-4 3,0 2 0,-1-2 0,3 0 2,-2 2-3,1 1 2,1-3-1,0 2 1,-2-5-2,2 3 2,-3-2-2,1 4 2,-1 0-1,1 1 1,-1 3-2,3 1 0,-4 7 0,-1-3 0,-2-2 1,2-7-2,-4 2 2,5-1-1,-6-3 2,1 0 0,2-3 0,0 1 0,3 4-1,-3-2 2,0 4-2,-2 1 1,-1 2-1,1-3 2,-2-2-2,-1-2 1,1 2-1,-1-2 1,1 0-1,-1 0 1,3 5 0,-2-1-5,2-2 5,-3 1-4,1-3 4,2 0-4,-3-7 3,-2 0-2,3-9 2,-3 0 2,5-2-2,-2 0 1,1 4 0,1-2 1,5 1-2,-1 1 1,0-2-1,3-2 2,-5 0-2,0 0 1,-2-5-1,-5 3 0,0-5 1,-4 4 0,0 1-1,0 4 1,-3 0-1,3 0 1,2 1-1,-2-4 1,4-1-1,-4-5-1,2-4-1,-9-23 0,13 22-2,-13-22-4,0 0-2,0 0-5,0 0-6,3-34-9,-3 34-6,4-22-9,-4 22-9,0 0-28,27-27-24,-27 27 1,14-30 4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9.9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0FDCE0F-72CA-4D51-8B83-1B8B9122C1D4}" emma:medium="tactile" emma:mode="ink">
          <msink:context xmlns:msink="http://schemas.microsoft.com/ink/2010/main" type="inkDrawing" rotatedBoundingBox="10420,8779 13259,11468 13055,11684 10216,8994" semanticType="callout" shapeName="Other">
            <msink:sourceLink direction="with" ref="{BB77919E-AD28-4679-A54C-B779FF361027}"/>
            <msink:sourceLink direction="with" ref="{DEFF8BE0-6F59-48A1-99E0-CDFA2671A7F2}"/>
          </msink:context>
        </emma:interpretation>
      </emma:emma>
    </inkml:annotationXML>
    <inkml:trace contextRef="#ctx0" brushRef="#br0">21 16 1,'0'0'74,"-23"-18"8,23 18 0,0 0-45,21 20 3,8 5-6,3 2-3,13 12-2,0 1-5,14 10-1,-7 0-4,9 8 2,-5 1-6,7 7-4,1 4 3,6 11-5,0 0 2,6 7-4,3 3 4,5 6-5,4 0 4,7 4 1,-7-6-5,2-2 2,-6-7-1,-3 2 0,-6-7-3,-5-4 3,-12-9-6,-3-5 2,-6-2-3,1-2 2,0-7-1,-1-5-1,-1-2 1,-3-2-1,0-5 2,0-1 0,-4-8 1,-3 0-1,-4-4 0,2-2 0,0-3 0,1 3 0,1-3-1,3 0 0,2 1-1,-1-3 1,4 2-2,-3 0 3,-3-2-3,-1 0 3,-6 1-2,-1-4 1,-3-1-1,-4-1 0,-4 1 1,-1-5-1,-20-9 0,34 14 0,-34-14 0,27 6-2,-27-6-1,20 3-4,-20-3-4,0 0-5,32 11-8,-32-11-11,0 0-12,0 0-15,29 2-22,-29-2-31,0 0 0,-16-27 5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0.3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B77919E-AD28-4679-A54C-B779FF361027}" emma:medium="tactile" emma:mode="ink">
          <msink:context xmlns:msink="http://schemas.microsoft.com/ink/2010/main" type="inkDrawing" rotatedBoundingBox="13197,10449 13324,11597 12811,11653 12684,10506" shapeName="Other">
            <msink:destinationLink direction="with" ref="{C0FDCE0F-72CA-4D51-8B83-1B8B9122C1D4}"/>
          </msink:context>
        </emma:interpretation>
      </emma:emma>
    </inkml:annotationXML>
    <inkml:trace contextRef="#ctx0" brushRef="#br0">0 763 26,'7'34'93,"-2"-4"0,11 10 2,-1 5-61,8-2-4,18 0 2,-1-11-9,12 4-1,-4-11-5,6-3-2,-7-8-1,1-5-3,-10-11-2,-2-7 0,-9-18-3,-4-7-1,-12-14-1,-6-8-1,-8-12-3,-6-7 1,-11-8 0,-5-3 1,-9-2-1,-4 2 0,0 5-1,-5 9-6,6 6-6,-1 1-13,16 17-17,-3 3-38,13 7-26,10 8-6,-2 1 2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3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CD0ABE7-CCA3-4FD5-9EDF-43AD89CB805D}" emma:medium="tactile" emma:mode="ink">
          <msink:context xmlns:msink="http://schemas.microsoft.com/ink/2010/main" type="inkDrawing" rotatedBoundingBox="12826,9824 12943,8643 13460,8694 13343,9875" shapeName="Other">
            <msink:destinationLink direction="with" ref="{1C28986F-22BF-465B-A44F-11C5652F81DC}"/>
          </msink:context>
        </emma:interpretation>
      </emma:emma>
    </inkml:annotationXML>
    <inkml:trace contextRef="#ctx0" brushRef="#br0">-2 115 63,'0'0'87,"7"-25"1,-7 25-4,36-32-74,11 21 4,5-7-4,12 4-1,-1 3-5,2 9-1,-4 9-3,-11 15 3,-14 17-3,-13 15 2,-17 16 2,-10 13 2,-14 10 0,-7 9 1,-13 1 1,-8 6-4,-1-12 1,-3-7-13,5-6-20,-7-12-48,5-18-16,2 0-5,-12-24-2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6.26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586F723-C529-47FC-B82A-F594C27A9FE2}" emma:medium="tactile" emma:mode="ink">
          <msink:context xmlns:msink="http://schemas.microsoft.com/ink/2010/main" type="inkDrawing" rotatedBoundingBox="7829,6324 8260,7043 7768,7338 7337,6620" semanticType="callout" shapeName="Other"/>
        </emma:interpretation>
      </emma:emma>
    </inkml:annotationXML>
    <inkml:trace contextRef="#ctx0" brushRef="#br0">18 192 1,'0'0'34,"0"0"42,0 0 2,-20-15-39,20 15 0,11 25-7,0-1-2,-4-1-4,4 9-2,-9-3-3,5 9-1,-7-4-2,5 5 0,-8-6-2,3 8-2,-2-9-3,2 4 1,0-7-4,2 1 1,-2-10-2,0-20-1,3 32-1,-3-32 1,0 0-2,0 0-2,16-37 1,-10 8-1,1-9-1,0-12-1,0-9 2,-1-6-4,-1-5 4,2 0-4,-1 4 4,1 8-2,0 6 1,0 11-2,0 14-1,-7 27 2,27-11-2,-7 22 2,5 9-1,4 5 0,3 4 0,4 3 1,2 0 0,-1-1 0,-6-1 1,-2-3 0,-6 0 1,-5 0 1,-9 0 0,0 2 1,-9 1 0,0-1 0,-4 3-1,-1 2 2,-4-3-3,2 3 2,1-2-3,-1-3 1,2 0-2,3-4 2,0 0-4,2-25 3,2 38-11,-2-38-5,14 34-21,-14-34-59,18 21-17,-18-21-9,22-5-2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0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C28986F-22BF-465B-A44F-11C5652F81DC}" emma:medium="tactile" emma:mode="ink">
          <msink:context xmlns:msink="http://schemas.microsoft.com/ink/2010/main" type="inkDrawing" rotatedBoundingBox="10368,10441 13308,8902 13412,9100 10472,10640" semanticType="callout" shapeName="Other">
            <msink:sourceLink direction="with" ref="{ECD0ABE7-CCA3-4FD5-9EDF-43AD89CB805D}"/>
            <msink:sourceLink direction="with" ref="{AF5E666E-281C-4425-859A-C9FDB8B3F3FE}"/>
          </msink:context>
        </emma:interpretation>
      </emma:emma>
    </inkml:annotationXML>
    <inkml:trace contextRef="#ctx0" brushRef="#br0">0 1619 1,'11'-43'79,"12"9"4,2-9 2,6 2-51,21 1 4,0-12-3,16 2-3,4-9-5,16 5-3,5-16-2,13 5-2,11-10-2,12 5-4,4-7-1,7 5 0,-2-5-6,2 5 2,-7 4-5,-6 9 2,-12 5-3,-9 5 3,-6 6-2,-6 9 0,-1 0 2,2 4-1,-5-3 2,-2 1-3,-4-2 2,-3 0-3,-9 3 0,-11 1-2,-11 5-1,-14 5-3,-9 7-2,-27 13-4,27-5-9,-27 5-9,0 0-14,0 0-20,-9 23-34,9-23-16,0 0 1,-29-14 1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0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0A5CC54-14F6-4BD1-9831-FE9FB0AA3B2B}" emma:medium="tactile" emma:mode="ink">
          <msink:context xmlns:msink="http://schemas.microsoft.com/ink/2010/main" type="inkDrawing" rotatedBoundingBox="10368,11735 13672,7076 13868,7216 10565,11874" semanticType="callout" shapeName="Other">
            <msink:sourceLink direction="with" ref="{AF5E666E-281C-4425-859A-C9FDB8B3F3FE}"/>
          </msink:context>
        </emma:interpretation>
      </emma:emma>
    </inkml:annotationXML>
    <inkml:trace contextRef="#ctx0" brushRef="#br0">-6 4788 1,'0'-41'40,"0"-20"36,14-2 1,8-9-46,12-14 1,16-4 3,11-14-6,16-2-4,8-14-2,17-2-1,9-11-2,18-10-2,8-12 0,15-3-3,-3-10 1,6-1-2,1-9-4,2-1-1,-6-6-2,-10 4 0,-11 3-3,-7 6 2,-9 7-3,-13 7-2,-9 12 1,-12 6-1,-9 6 0,-6 3 1,-10 7 1,-2 2-2,0-2 1,1 9-1,-3 6-1,-3 8 1,1 15-2,-7 16 2,-5 9-3,-6 18 1,-12 16-2,-4 7 0,-16 20 3,0 0 0,0 0 5,0 0-6,5 31 3,-5-31-2,-14 30-5,14-30-7,-18 27-13,18-27-27,0 0-53,-23 22-1,23-22-3,0 0-1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3.6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046E3F1-2BE7-4E76-9AEE-1719C2DDB824}" emma:medium="tactile" emma:mode="ink">
          <msink:context xmlns:msink="http://schemas.microsoft.com/ink/2010/main" type="inkDrawing" rotatedBoundingBox="10900,8445 13556,13071 12822,13492 10166,8866" semanticType="callout" shapeName="Other">
            <msink:sourceLink direction="to" ref="{334D0EBF-00BA-4D7A-BBC7-3869B56EFE63}"/>
            <msink:sourceLink direction="from" ref="{DEFF8BE0-6F59-48A1-99E0-CDFA2671A7F2}"/>
          </msink:context>
        </emma:interpretation>
      </emma:emma>
    </inkml:annotationXML>
    <inkml:trace contextRef="#ctx0" brushRef="#br0">39 0 1,'-23'42'46,"10"-12"32,10 13 1,3 4-46,9 7 3,9 5-2,0 0-5,14 9-2,-7-10-6,11 8 0,-7-8-2,10 8-1,-5 2 1,9 6-7,-5-2 3,7 14-6,3 5 3,4 13-5,-1 11 3,8 11-5,-2 1 0,4 6 4,2 5-6,2-3 4,-1-4-4,-1-9 1,2-11-2,1-3 3,-5-6-2,-2-3 0,-5-4 2,0 2 1,-7 0-2,1 0 1,-8 0-3,-1 1-1,-1-8 1,-2-2-2,0-9 2,1-4-3,-4-10 2,1-4-1,2-9 2,-2-5 1,0-6-1,-2-3 0,-3-4-1,1 0 0,-1-2 1,-2-3-1,-4-2 0,-1 3 0,-1-6 0,-3 4 1,0-1-2,-3 0 2,1 2-1,-2 0 1,-1 5-2,-1 0 2,-1 0-1,0 2 0,3 0 1,-1 0-1,1 1-1,2-3 1,0-3-1,2-2 1,2 3-1,-2 0-2,-2-7 3,2-3-2,-2-2 1,-1 3-1,-15-23 1,32 36-2,-32-36 2,29 25 0,-29-25-1,30 20 0,-30-20 0,20 14-1,-20-14-3,0 0-4,23 7-7,-23-7-8,0 0-13,-3-27-16,3 27-21,-4-37-28,2 6-9,-7-5-1,-7-7 31</inkml:trace>
    <inkml:trace contextRef="#ctx0" brushRef="#br0" timeOffset="-6145.4368">2089 4047 1,'7'27'52,"13"9"28,-11-2-5,12 4-58,1 7 0,5-6 6,5 4-3,2-7-1,0 2-2,0-4-2,2 0 3,-5-3-1,1-1 1,-5-3-2,0-2 0,-6-5-2,3-2-4,-24-18 0,39 25-3,-39-25 1,34 14-2,-34-14 0,27-3 0,-27 3 2,20-16 1,-13-4 0,-7 20 2,2-54-3,-4 9 1,-7-14-3,0-6 0,-2-17-3,-3-6-2,0-9-1,1-5-5,4 5-5,-5-4-11,10 15-15,-12-9-29,14 14-42,-7 6-3,0 5 1,-3 11 15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7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2741005-0676-40D4-8D1D-75401B785EB1}" emma:medium="tactile" emma:mode="ink">
          <msink:context xmlns:msink="http://schemas.microsoft.com/ink/2010/main" type="inkDrawing" rotatedBoundingBox="10087,11217 13567,9735 13631,9886 10151,11368" semanticType="callout" shapeName="Other">
            <msink:sourceLink direction="with" ref="{AF5E666E-281C-4425-859A-C9FDB8B3F3FE}"/>
          </msink:context>
        </emma:interpretation>
      </emma:emma>
    </inkml:annotationXML>
    <inkml:trace contextRef="#ctx0" brushRef="#br0">0 1475 15,'0'0'78,"0"0"-1,0 0-33,21 9-19,1-18 7,14-4-2,5-15-2,15 4-4,3-10-3,11 0-1,0-7-2,9 5-1,-4-5 0,6 5 0,-2 0-1,7 7-1,0-7-2,9 13-1,2-11-1,11 7-1,3-2-2,8 2-4,-3-5 1,1-2-3,1-4 1,-3-5-2,-7-7 2,-4 0-2,-9-6 1,-3-3-1,1-2 2,-5 3-1,2-3 0,-4 6 0,0 4 1,-2 1-1,-3 5 0,-4 9-1,-10 6 0,-3 5-1,-17 10 2,-4 3-2,-11 5 2,-5 5-1,-27 2 1,36 2 0,-36-2 0,25-2-1,-25 2 1,25-4 0,-25 4-1,27-12 0,-27 12 1,27-13 0,-27 13-2,27-11 2,-27 11-1,27-7-1,-27 7 1,25-5-1,-25 5 0,20-7 0,-20 7 1,0 0 0,0 0-1,23-18 0,-23 18-1,0 0 1,0 0-1,0 0 0,0 0 1,0 0-1,-9 25 0,9-25 1,0 0 0,-9 25-1,9-25-2,0 0-1,0 0-3,0 0-3,0 0-5,0 0-5,-7 20-7,7-20-8,0 0-8,0 0-10,0 0-20,-14 34-27,14-34-2,-9 30 6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4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C70B62C-C003-4C96-BEA6-DB272FD93B24}" emma:medium="tactile" emma:mode="ink">
          <msink:context xmlns:msink="http://schemas.microsoft.com/ink/2010/main" type="inkDrawing" rotatedBoundingBox="10257,8747 13114,7043 13245,7263 10387,8966" semanticType="callout" shapeName="Other">
            <msink:sourceLink direction="with" ref="{AF5E666E-281C-4425-859A-C9FDB8B3F3FE}"/>
            <msink:sourceLink direction="with" ref="{DEFF8BE0-6F59-48A1-99E0-CDFA2671A7F2}"/>
          </msink:context>
        </emma:interpretation>
      </emma:emma>
    </inkml:annotationXML>
    <inkml:trace contextRef="#ctx0" brushRef="#br0">-9 1642 1,'0'0'24,"-20"-5"48,20 5-1,0 0-43,25-18 4,9 3-3,6-12-1,21-5-2,2-16 2,16-1-4,10-17 3,14 1-4,1-16-2,9 1-4,9-5-4,7 1-2,2 1-3,7 1 0,-10-1-2,1 1 0,-2-1 4,-3 4-3,-11-3 3,-7 6-1,-7 1 0,-6 10-3,-7 6 1,-10 9-4,-10 12 1,-7 11-2,-10 11 1,-3 9-2,-10 7 0,0 7 1,-5 0-2,3 4 1,-4-2-1,-1 2 1,-4-4-3,0-2 2,-3-3-4,-22-2-2,34 0-7,-34 0-9,27-7-14,-27 7-24,25-18-46,-25 18-2,27-7-2,-27 7 2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3B22914-EAF1-47B2-888C-12BF655F3712}" emma:medium="tactile" emma:mode="ink">
          <msink:context xmlns:msink="http://schemas.microsoft.com/ink/2010/main" type="inkDrawing" rotatedBoundingBox="4608,9767 18319,5187 20985,13167 7274,17747" semanticType="callout" shapeName="Other">
            <msink:sourceLink direction="with" ref="{068D4BCF-C206-47A5-8A6F-CEA4F487E4DB}"/>
            <msink:sourceLink direction="with" ref="{AF5E666E-281C-4425-859A-C9FDB8B3F3FE}"/>
          </msink:context>
        </emma:interpretation>
      </emma:emma>
    </inkml:annotationXML>
    <inkml:trace contextRef="#ctx0" brushRef="#br0">1 6382 1,'-6'-36'0,"10"9"58,-6-18 15,11-3-35,2-6 1,7-11 4,14-12-7,4-14-4,14-3-7,2-24-3,11-4-3,2-18-2,10-11-3,-1-19-2,12-6-1,-2-16-3,4-4-1,2-14 0,5-7-1,7-9-2,2 0-2,0 7 0,-3 5-4,3 6 5,-5 7-1,-8 18 0,-5 14 0,-7 13-1,-5 11 2,-6 8-1,-5 1 2,-2 10-3,2 1 0,-2-1 2,3-3-2,-3 3-1,-3 8 1,1 8 0,-5 8-1,-6 14 1,-8 13 0,-8 14 0,-7 14 2,-10 13 1,-1 5-1,-9 2 1,1-3-1,1-4 2,7-6-3,4-5 0,4-1-1,5-6 1,5 5-2,0 0 1,-3 6-2,-2 9-1,-4 8-2,-3 5-5,-20 19-8,25-27-11,-25 27-20,18-36-54,-7 11-1,1-6-2,-1-3-5</inkml:trace>
    <inkml:trace contextRef="#ctx0" brushRef="#br0" timeOffset="-1151">2635-77 1,'-23'-29'34,"23"29"32,-27-34 2,27 34-48,0 0-2,0 0 2,38 2-2,-1 5-4,5 2 5,6 0-6,4 2 3,-2-2-1,4 3-2,-9-3 0,0 2-7,-9 0 3,-2 7-5,-9 3 4,-3 8-5,-10 7 0,-3 14 1,-14 8 0,-6 19 3,-12 7 0,-4 6 0,-7 3-3,-2-3 0,2-9-5,3-15-9,8-10-27,7-13-56,16-43 1,-6 32-8,6-32 16</inkml:trace>
    <inkml:trace contextRef="#ctx0" brushRef="#br0" timeOffset="-11304">-12 6655 20,'0'0'87,"-16"-20"1,16 20 1,-9-36-65,23 11 3,6-22 4,21-5-2,1-21-3,22-6-3,-1-11-2,14-5-2,2-9-3,9 0-4,-5-9 0,8 3-3,-3-12 0,7-7-2,2-15 1,9-12 0,2-14 0,5-6 1,2-4-3,-2-1 1,-4 5-2,-5 11 1,-10 11-2,-8 14-1,-13 16 1,-10 2-1,-7 0 1,-2 0-1,1 0 1,-1-4-4,-2-5 4,4 0-1,5 0-2,0 9 2,2 11-3,-4 7 3,-2 9-2,-5 12 3,-7 2-4,-2 2 0,-7 0 2,-2-5-2,0-4 1,-1-2-1,1-5 2,2 0-3,1 0 2,-1 5-1,0 4 0,-5 9 0,-3 5 1,-1 4-1,-2 0 0,2-2 0,-3-4 3,4-5-3,1-7 4,5-7-3,2 1 1,2 1 0,-2 8 0,-4 8-1,-5 19 0,-7 8 0,-4 17-5,-16 31 6,7-30-2,-7 30 2,0 0-2,0 0-1,0 0-1,0 0-3,0 0 2,-13-24-12,13 24-5,0 0-13,29 13-12,-29-13-21,0 0-37,4 36-10,-4-36-1,-24 45 5</inkml:trace>
    <inkml:trace contextRef="#ctx0" brushRef="#br0" timeOffset="41304">6176 149 2,'18'-25'74,"-9"-9"2,7 7-3,-5 0-51,3 2-6,4 3-1,-18 22 0,38-34-3,-38 34-4,36-18-1,-36 18 1,36-7 1,-36 7 6,39-2 1,-39 2-1,40-7 1,-19 0-2,6 5 1,-7-5-4,3 3 0,-3-3-4,0 2-1,-20 5-1,32-9-2,-32 9-1,23-9-2,-23 9 0,0 0 0,0 0 0,0 0-1,0 0 1,0 0 0,0 0 0,0 0-2,-25-7 2,25 7-1,0 0-1,-21 34 1,21-11 3,3 6 1,1 3 0,5 6 0,5 7 1,2 7-1,6 7 1,5 4 1,3 7-4,6 5 3,4 6-1,6 0 2,3 5-1,10-2 2,0-5-2,4 0 3,0-2 3,3 2-2,-3-7 1,-2 0 0,-7-2 1,-4 5 0,-3-3 0,-4 5 0,-5 2-6,1 4 2,-5 3-3,0 5 2,-5-1-2,0 3 2,1-3-3,-1 0 4,-6 1 1,4-3-2,-7-3 3,0 3-3,-2 3 3,-2 10-4,-4 8 2,-1 8-2,-2 7-4,0 1 5,2 8-2,3-2 0,2-5 0,6-6 1,3-12-2,4-4 2,3-9-1,2 5 0,0-8-2,2 1 2,0 6-1,-2 1 1,-5 3-3,-4 6 1,0-1 3,0-4-3,-3-5 1,3-1-1,-5-8 1,5-4-2,0-9 4,5-7-3,1-7-1,-1 0 1,-1-2 0,-2 0 0,-2 2 0,-3 0 1,-1 3-2,-3-3 3,0-2-3,0-2 2,-2 0-3,0-7 1,-1-5-1,3-6 1,3-8 0,-1-1-1,-2-5 1,-2-4-1,-16-23 2,32 34-2,-32-34 1,20 27-1,-20-27 0,13 34 0,-13-34 0,9 31-3,-9-31-1,12 32-4,-12-32-4,13 27-6,-13-27-10,0 0-10,30 23-15,-30-23-9,0 0-19,-48-28-14,17 13-17,-15-3 8,-8-7 5</inkml:trace>
    <inkml:trace contextRef="#ctx0" brushRef="#br0" timeOffset="31364">6058 7070 60,'0'-25'77,"3"0"-2,8-6-28,5-3-27,6-14 4,10-3 3,6-13-2,5 3-5,5-11 0,6 4 0,0-8 1,9-1-2,-2-14 0,7-3-2,0-17-2,11-11-3,0-16 0,11-9-5,1-13-1,3-5 0,4-4-1,1-1 0,-4 3-2,-3 9 2,-8 7-2,-7 11 3,-10 9 0,-3 9-3,-8 5-1,1 8 0,-3 3-1,7 2-2,4-2 2,8-5-3,1-2 3,5 0-2,-2 7 4,-5 5-2,-6 6 4,-10 11-2,-13 10 3,-7 13-3,-9 4 2,-6 12-3,-3 2 1,0-2 0,4 0-6,3-3 6,9 3-8,7 0 7,6-2-5,5-1 5,2 1-6,0 2 3,-4 2 3,-2-2-3,-8-1 2,-6-1-3,-9 0 2,-5-1-2,-6 3-1,-5 0-5,0 6-8,-9 1-14,7 18-27,-14-1-48,7 21-4,-20-18 1,-3 16-5</inkml:trace>
    <inkml:trace contextRef="#ctx0" brushRef="#br0" timeOffset="115822">-4333 6500 44,'0'0'56,"-18"-9"-17,18 9 2,0 0-1,-14-7-3,14 7-3,0 0-2,0 0-2,-18 0-2,18 0-2,0 0-3,0 0-1,0 0-2,0 0-1,0 0-2,0 0 0,0 0-2,0 0 0,0 0-2,0 0-1,16 10-1,-16-10-2,15 0 0,-15 0-3,16 2 1,-16-2-2,17 1 1,-17-1-1,19-1 1,-19 1-1,23-4 0,-23 4 0,24-4-1,-24 4 1,22-7-3,-22 7 1,21-5-1,-21 5-1,24-1 0,-10-1 0,1 2-1,1 0 1,1 2 0,2-4 0,1 2-1,0 0 0,0 2 2,-3-2-2,2 1 2,-3 1-1,0 0 0,0 1 0,-1 0-1,-1 0 2,0 0-2,2 1 2,0-3-2,2 1 1,0-1 0,1-1 0,0 2 0,2-2 0,-2 0-1,2 0 1,-2 0 0,0 2-1,0-1 1,-1 2-1,1-1 1,-2 1 0,3-1 0,-1 1 0,0-1-1,0-1 1,2 1 0,-2-2 0,0 1 0,2 1 0,-3-2 0,-1 2-1,1-1 1,-4 1 0,2-1-1,-1 3 0,-1-1 0,-14-3 0,27 5 0,-11-2 1,2-2-1,-1 1 0,1-2 0,1 1 0,0 1 1,-1 0 0,-1 1-1,1-2 0,-2 1 1,0 1 0,0-1-1,2 1 0,1-1 1,1-2-1,4 0 0,0 0-1,4 0 2,-1-2-2,0 0 2,2 1-1,-2-1 0,0 2-1,2 0 2,-2 0-1,0 0-1,3 2 2,2-2-2,0 1 1,0-1 0,0 2 1,0-2-2,-1 0 1,-4 0 0,0 0 0,-3 2 0,-2-2 0,2-2-1,0 2 1,0 0 1,2 0-1,-1-2 0,1 2-1,0-1 1,1 1-1,-2 0 2,-2 1 0,1-1-2,-2 2 2,2 1 0,2-1 0,-1 1 0,2-1 0,1-1-1,2 1 0,0-1 0,2 1 0,-1-2 0,1 0 0,-2 0 0,0-2-1,1 1 2,-1 1-1,-1 0-1,1-2 1,1 2 0,-1 2 0,-3-1-1,2 1 2,-5 1-2,1 0 0,-1-1 1,0 1-1,-1-1 1,-1-1-1,2 1 0,2 0 0,-1-1 2,1-1-1,-1 0 0,1 2 0,-2-2 0,-2 1 0,1 1 0,-1 1-1,-1-1 1,-2 1 0,3 0 0,1-1 0,2 1-1,1-1 2,1 1-2,-1-2 2,-4 1-2,2 0 1,-5-1 1,-5-1-1,-14 0 2,20 0-2,-20 0 0,0 0 1,0 0-1,16-1 0,-16 1-1,0 0 1,16 0-1,-16 0 1,16 0 0,-16 0 0,22 0 0,-22 0 0,21 0 1,-21 0-2,21-2 1,-21 2-1,20 0 0,-20 0-1,24 0-2,-24 0-3,26 3-2,-26-3-5,24 2-5,-24-2-8,17 3-14,-17-3-22,0 0-48,0 0-5,0 0 3,0 0 0</inkml:trace>
    <inkml:trace contextRef="#ctx0" brushRef="#br0" timeOffset="162944">3172 6550 1,'0'0'27,"0"0"57,0-21 4,0 21-43,0 0-1,-3-14-4,3 14-6,0 0-8,21-5-1,-21 5-1,22-2-1,-22 2-3,27-1 0,-12-1-4,2 5-4,-2-4-2,2 4-3,1-5 0,3 4-3,1-4 0,5 2-2,2-1 2,1 1 2,4-2 0,-1 2 0,-1 0 0,4 0 0,-5 2 0,1-1-1,-1 3-3,1-1 1,5 0-1,1-1-1,3 1-1,4-2 1,2-1-1,2 2 0,1-4 1,1 2-1,-2-1 0,-2-1 1,-1 1 0,0 1 0,2-2 0,3 2 0,1 2 0,4 1 1,4 0-2,6 2 1,-1 1-2,2 1 2,1-3 0,-1 3-1,-2-3 0,-1 0 0,-5-3 1,0 1-1,-1-2 1,-2-2-2,-3 2 2,-1 0-2,-4-1 3,0 1-2,-5 0 0,-3-2 0,-1 2 0,-4-2 0,-3 2-2,-2 0 3,-3-1-2,1 1 1,-3 0 0,2 1 0,-3-1 0,2 2 0,1 0 2,-1-1-3,1 1 3,0 1-2,-1-1 2,-1-1-1,-3 1 0,2-1-1,-4 1 1,0 1 0,0 0-2,-1 1 2,0 0-2,-1 1 1,-2 0 0,-2 1 1,0-2 0,-14-4-1,21 8-1,-21-8 2,21 6-2,-21-6 0,27 6 0,-9-2-1,1-3 0,5 1 0,0-1-2,0-1-1,-2 2-2,-3-4 0,-3 2-3,-16 0-4,19-3-9,-19 3-9,0 0-16,-6-16-20,6 16-35,0 0-9,-11-14 4,11 14 20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3.1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868AEBA-F3E6-4553-BC39-9F0406AA308D}" emma:medium="tactile" emma:mode="ink">
          <msink:context xmlns:msink="http://schemas.microsoft.com/ink/2010/main" type="inkDrawing"/>
        </emma:interpretation>
      </emma:emma>
    </inkml:annotationXML>
    <inkml:trace contextRef="#ctx0" brushRef="#br0">62 6227 78,'-2'22'46,"-3"8"3,-4 4-4,-4-5-3,1 3-11,-1-12-6,4 3-6,9-23-4,0 0-3,0 0-3,2-25-2,14-7-2,4-6 4,7-12-2,7-6-1,4-10 0,10-6 1,2-10-2,6-1 3,-2-5-2,7-5-3,0-4 4,2 0-3,-6-9 1,4 2 3,-2-2-2,2-5-1,-5-6 0,0-5 0,-1-7 1,-1-2 2,2 2-1,-1-4-3,-1 2 3,-5 9-6,1 2 4,0 14-5,-3 5 3,-2 1-1,-2 3 2,-2 5-4,-7-3 4,4 0 0,-4-4 1,4 1-1,1 1 1,4-2 1,0 2-8,4 4 4,3 1-4,2 6 4,-5 5-5,-2 2 5,-4 2-3,-3 4 0,-2-1 5,-2-1-1,-2-1 3,2-3-4,0-5 4,6 0-3,3-4 3,7 3-3,-3 1-1,3 3-2,0 4 1,2 5-2,0 4 0,-5 7 0,3 2-2,-5 5 2,2 0 2,1-3-2,4-1 2,2-1 0,2-9 2,3 0-3,0-2 3,2 0-3,-5 3 4,-4 6-3,-2 6 2,-9 10-2,-8 9 1,-5 7 1,-8 6 0,-20 23-2,29-31-7,-29 31 10,21-32-11,-21 32 6,24-36-6,-10 13 2,-14 23-1,34-38 2,-16 18 3,-18 20-4,31-23 6,-31 23-2,21-14 2,-21 14 0,0 0-2,0 0 2,0 0 0,0 0-1,0 0-1,20-13 0,-20 13-4,0 0-5,0 0-10,0 0-16,0 0-29,-2 20-44,-12 1-3,-8-3-2,-14 4 11</inkml:trace>
    <inkml:trace contextRef="#ctx0" brushRef="#br0" timeOffset="491.0699">2935-106 8,'0'0'88,"0"0"-5,0 0 1,0 0-66,0 23 2,22-19-1,12 3 0,0-5-6,11 5-4,-2 0-3,7 0-2,-5 4-1,2 0 0,-4 7 1,-2 7 6,-10 5 4,-3 8-3,-6 3 5,-8 8-4,-8 1 5,1 11-3,-14-2 1,5 2-7,-11 4-1,1 5 0,-8 2-3,2 5 3,-7 0-5,0-5 3,-4 1-3,4-10 0,5-9-8,2-9-6,9 0-20,2-18-36,11-4-36,-4-23-7,25 18-2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7.1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25A1E6-820A-49EB-92B5-2B8A909581FC}" emma:medium="tactile" emma:mode="ink">
          <msink:context xmlns:msink="http://schemas.microsoft.com/ink/2010/main" type="inkDrawing"/>
        </emma:interpretation>
      </emma:emma>
    </inkml:annotationXML>
    <inkml:trace contextRef="#ctx0" brushRef="#br0">45 1408 57,'-27'9'38,"27"-9"2,0 0-5,0 0-2,0 0-8,-20 7 1,20-7-5,0 0-1,0 0-5,0 0-2,0 0 3,0 0-3,0 0 2,27-18-1,-27 18-1,0 0-2,23-16 1,-23 16-1,0 0 0,27-14-1,-27 14 0,0 0-1,0 0-1,22-18 2,-22 18-2,0 0 1,0 0-2,0 0-1,0 0-1,23-22-2,-23 22 0,0 0-2,22-16 0,-22 16-1,28-14 1,-28 14-2,33-13 2,-10 6-1,0-2 0,1 2 1,1 0 0,2-2-1,1 0 2,1 0-1,2-4 1,3 2 0,2-5 0,5-5 0,7-3 0,1-1 2,5-2-2,5-3 0,-2 5 0,4-2-1,-3 5 2,-1 1-3,-5 3 2,-5 3-2,3-1 1,-5 0-1,5 0 1,2-4 1,0-3-1,2 1 2,4-3-1,3 0 1,-2 0-1,0 0 1,-7 3 0,-2 1-1,-5 1 0,0 0-1,-2-1 1,-3-1-1,3-3 0,0-2 1,0-3-1,0 1 0,2 0 0,-2-1 0,-4 3 0,-3 2 2,-2 3-1,-5 2-1,0-1 0,1-1 0,-3 4 1,2-5-3,3 0 2,-1 1-2,1-3 1,2 2 0,-3 1 1,-3 4-1,-1 0 2,-7 2-1,-20 16 0,32-25-1,-32 25 1,20-20 0,-20 20-1,0 0 1,27-21-3,-27 21 3,23-11-1,-23 11 0,24-9-1,-24 9 0,0 0 0,25-9 0,-25 9 2,0 0-2,0 0-2,0 0-6,0 0-9,0 0-12,0 0-17,-20 11-30,20-11-31,0 0 2,-16 21-2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8.6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342B489-F22A-4559-92EF-3A8244C32D19}" emma:medium="tactile" emma:mode="ink">
          <msink:context xmlns:msink="http://schemas.microsoft.com/ink/2010/main" type="inkDrawing"/>
        </emma:interpretation>
      </emma:emma>
    </inkml:annotationXML>
    <inkml:trace contextRef="#ctx0" brushRef="#br0">0-12 44,'29'-12'81,"-29"12"3,0 0-4,25 7-54,-25-7-2,27 36 0,-7-18 3,17 7-5,-4 0-2,15 4-5,-3-4 1,12 7-4,-6-12 2,6 7 0,-1-7-1,5 1-1,-4-1-2,4 3 0,-3-3-1,3 7 0,0 2-1,7 5 1,2 7-3,7 2 0,7 7-1,6-1 0,2 5-3,6-2 2,-6-2-3,1-2 0,-5-3-1,-5-5 3,-8-1-4,-7-5 3,-5-3-1,-2-1 0,-7-1 0,3-2 1,-8 0 0,3 0 0,2-2-1,1-2 1,3-1-2,1-1 2,0 1-3,-5 1 1,-4-5-1,-5 0 0,-9-5 1,-7 1-2,-29-14 3,30 20-3,-30-20 2,0 0-3,0 0 0,-34-13-5,11 8-2,-8-11-6,1 12-7,-6-14-11,7 13-14,-12-8-19,14 2-25,-2 1-9,2-1 5,4 7 2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0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71A3342-CD49-422A-8000-45708EE3F60E}" emma:medium="tactile" emma:mode="ink">
          <msink:context xmlns:msink="http://schemas.microsoft.com/ink/2010/main" type="inkDrawing" rotatedBoundingBox="16437,13861 19825,10700 19932,10815 16545,13977" semanticType="callout" shapeName="Other">
            <msink:sourceLink direction="with" ref="{068D4BCF-C206-47A5-8A6F-CEA4F487E4DB}"/>
            <msink:sourceLink direction="with" ref="{16E6854C-3443-4EAB-895A-14C309A0C6D0}"/>
          </msink:context>
        </emma:interpretation>
      </emma:emma>
    </inkml:annotationXML>
    <inkml:trace contextRef="#ctx0" brushRef="#br0">-6 3147 1,'0'0'52,"0"0"13,-5 25-23,5-25-8,0 0 4,32-9-2,-10-5-3,5-13-5,10-5-3,3-13-2,10-2-3,4-19-1,14-2-2,0-17 0,13-1-3,2-14 0,12-8-3,2-14-1,12-7-2,11-4 0,6 0-4,9-5 2,3 3-1,0 6-4,-2 9 5,-5 14-4,-7 11 4,-14 9-4,-10 10 5,-10 8-5,-4 7 2,-5-2 2,-2 4-1,-2-4 1,4-1-2,1-6 3,1 3-3,1-6 1,-3 6-1,-4 1 0,-7 3-2,-7 7 1,-11 6-2,-7 7-2,-6 5 2,-10 6-3,-4 7 2,-9 0-3,-16 25 2,20-27-6,-20 27-1,0 0-3,0 0-6,0 0-6,-25-7-13,7 30-14,-18-10-23,-3 15-28,-12 3 2,-13 3 1,-8 9 17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5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9CE3BF9-E312-4611-83AF-32350EEC9C9A}" emma:medium="tactile" emma:mode="ink">
          <msink:context xmlns:msink="http://schemas.microsoft.com/ink/2010/main" type="inkDrawing" rotatedBoundingBox="6038,8671 9840,8879 9834,8978 6033,8770" semanticType="underline" shapeName="Other">
            <msink:sourceLink direction="with" ref="{0DCE9576-E238-4A55-8F5C-B529FEF7889F}"/>
            <msink:destinationLink direction="to" ref="{D8932E92-00FB-46CC-A1D8-DEDA1157FE84}"/>
          </msink:context>
        </emma:interpretation>
      </emma:emma>
    </inkml:annotationXML>
    <inkml:trace contextRef="#ctx0" brushRef="#br0">0 17 81,'0'0'58,"0"0"-14,0 0-3,0 0-5,0 0-4,20-18-6,-20 18-2,46 0-2,-19-2-2,7 4-1,2-4 1,4 6-4,3-4 0,7 5-2,4-7-2,12 4 0,4-4-1,7 4-3,-1-2 0,6 2-1,3 0-2,3 3 1,-6-1-2,-3 1-1,-2 2 0,-1-1-1,1-1-1,0 4 0,0-2-1,0 2 1,6 0 0,-2 0-1,3 2 2,-3 0 0,-2 1 0,0-3 1,-6 0-1,1 0 2,-6-2-2,2-3 1,-7-2-1,3 1-1,-5-1 2,-3-2-2,-3 0 0,1 0 0,-4 2 0,-2-2 0,-1 2 0,3-2 0,0 3 0,5-1 1,-1-2-1,1 2-1,-3-2 1,0 2-2,-4-2 1,-5 0 1,-2-2-1,-5 0 0,1 0 0,-6-1 1,4 3-1,-4 0 0,4 0 1,-6 3-1,3-1 0,-5 0-1,-2 0 2,-4 1-1,-23-3 1,36-3 0,-36 3-1,21-4 1,-21 4-1,0 0 1,0 0-2,22-25-2,-22 25-3,0 0-6,27-9-9,-27 9-12,21 5-17,-21-5-31,0 0-33,0 0 0,0 0 1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3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4844F63-2A38-4D4A-9FA4-77BA2CA9FB6E}" emma:medium="tactile" emma:mode="ink">
          <msink:context xmlns:msink="http://schemas.microsoft.com/ink/2010/main" type="inkDrawing" rotatedBoundingBox="16612,8794 19571,6936 19636,7040 16676,8897" semanticType="callout" shapeName="Other">
            <msink:sourceLink direction="with" ref="{1ABE6100-1135-4CF0-B6CB-54D72D983955}"/>
            <msink:sourceLink direction="with" ref="{5E8A166E-C325-4DAD-A91A-1569FDF21E0A}"/>
          </msink:context>
        </emma:interpretation>
      </emma:emma>
    </inkml:annotationXML>
    <inkml:trace contextRef="#ctx0" brushRef="#br0">0 1811 1,'0'0'68,"0"0"0,0 0 2,34-4-45,-2-7 2,9-3 0,11-11-4,13-4-7,10-14-4,19-4-6,13-17-2,21-6-1,17-13-2,15-5 1,10-7 0,1-2 1,-1 0 2,-6-1 2,-15 4 3,-13 6-2,-23 2 3,-9 7-4,-14 0 3,-2 2-2,2 5-5,-1 2 1,1 2-3,0 9 0,-6 5-1,-7 11 0,-10 7-2,-10 13 2,-23 7 1,-12 14-3,-22 2-2,-9 21-5,-13-1-1,-12-2-10,4 5-12,-6-12-23,7-2-29,6-5-6,23-4 9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2.3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477E1BB-F7FD-4D1D-953F-CE0283289C1C}" emma:medium="tactile" emma:mode="ink">
          <msink:context xmlns:msink="http://schemas.microsoft.com/ink/2010/main" type="inkDrawing" rotatedBoundingBox="16731,10783 19418,8855 19488,8953 16802,10881" semanticType="callout" shapeName="Other">
            <msink:sourceLink direction="with" ref="{068D4BCF-C206-47A5-8A6F-CEA4F487E4DB}"/>
            <msink:sourceLink direction="with" ref="{16E6854C-3443-4EAB-895A-14C309A0C6D0}"/>
          </msink:context>
        </emma:interpretation>
      </emma:emma>
    </inkml:annotationXML>
    <inkml:trace contextRef="#ctx0" brushRef="#br0">-5 2008 1,'-20'-36'47,"20"36"19,18-45-9,2 13-36,16-2 4,9-9 4,19-4 2,6-12-7,16-6 0,2-5-1,13-5 0,3-6-1,7 4-3,4-4-3,5 6-4,-5-4-2,2 7-2,1-5-5,-3 3 1,2-3-4,1 0 2,-8-2-2,-1-2 2,-1 2-3,-6 4 1,-1 3 2,-8 4-1,-9 5 0,-12 7 0,-11 8-4,-14 10-2,-11 8-7,-13 6-12,-23 24-21,25-19-41,-25 19-4,0 0-3,0 0 0</inkml:trace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4.4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EB8D3FA-6E9F-47C0-A3D8-D64151BE6693}" emma:medium="tactile" emma:mode="ink">
          <msink:context xmlns:msink="http://schemas.microsoft.com/ink/2010/main" type="inkDrawing" rotatedBoundingBox="16745,7163 19097,8523 19027,8645 16675,7285" semanticType="callout" shapeName="Other">
            <msink:sourceLink direction="with" ref="{068D4BCF-C206-47A5-8A6F-CEA4F487E4DB}"/>
            <msink:sourceLink direction="with" ref="{01486ED4-02D6-48B8-BBD4-1D384018DA25}"/>
          </msink:context>
        </emma:interpretation>
      </emma:emma>
    </inkml:annotationXML>
    <inkml:trace contextRef="#ctx0" brushRef="#br0">0 0 13,'16'21'80,"-16"-21"0,34 13-1,-11 3-53,-5 4 1,13 12 2,-8-5 0,13 9-2,-4 0-6,13 5 0,-2-5-1,15 5-3,6-7 0,15 2-1,2-2-2,14 4-1,2 0-5,9 7-1,3 7-4,1 0 0,-6 5-1,-2 2 2,-5-3-2,-7 0 1,-6-6 0,-3 0 1,-6-5 3,-8 0-1,-1-4 1,-5-1-2,-7-1 1,0-1-2,-6-4 1,-8 2-2,-8-6-2,-3-3 1,-6 0-2,-3-2 1,-20-25 1,27 36 0,-27-36-1,0 0 2,27 16-2,-27-16 1,21-14-1,-21 14-2,20-29-1,-13 8-4,-7 21-6,4-40-8,-4 40-11,-16-36-15,16 36-22,-36-23-38,9 14-1,-7-2 3,-6 2-1</inkml:trace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6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FD5B11D-7279-49F0-8CF8-47B15ED042DE}" emma:medium="tactile" emma:mode="ink">
          <msink:context xmlns:msink="http://schemas.microsoft.com/ink/2010/main" type="inkDrawing" rotatedBoundingBox="16837,10711 19116,7128 19252,7215 16974,10798" semanticType="callout" shapeName="Other">
            <msink:sourceLink direction="with" ref="{068D4BCF-C206-47A5-8A6F-CEA4F487E4DB}"/>
            <msink:sourceLink direction="with" ref="{16E6854C-3443-4EAB-895A-14C309A0C6D0}"/>
          </msink:context>
        </emma:interpretation>
      </emma:emma>
    </inkml:annotationXML>
    <inkml:trace contextRef="#ctx0" brushRef="#br0">-2 3560 1,'0'0'10,"-20"-7"55,20 7-3,0 0-34,-2-25-1,2 25 3,25-38-5,-3 11-1,3-7-4,11-7-2,0-9 1,7-6-2,0-10 0,5-6-2,-1-7 1,10 0-5,-5-9 2,4 2-2,3-11-4,4 4 0,5-4-4,6-2 2,3 0-4,4-8 2,3 1-3,-3 0 2,-2 7 1,-4 2-1,-10 4 2,-6 5-3,-12 4 3,-4 10-2,-7 4 2,-4 2-5,0 3 1,2-1-1,4 5 1,0 0 0,3 0-1,0 0 1,-1 0-2,1 0 4,-5 5 1,-2-5-2,-7 2 1,-2 0 2,-5-2-2,-2 3 0,0-3 1,0 2-2,0 0 1,3 7-1,1 5 1,1 2-2,2 6 0,-5 10-4,5 4-3,-7 5-9,7 11-14,-25 9-22,43-20-41,-21 15-1,5-4-3,-2 4 1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4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CB48FA4-C56D-43A6-8EF2-BC23CA7F3D7A}" emma:medium="tactile" emma:mode="ink">
          <msink:context xmlns:msink="http://schemas.microsoft.com/ink/2010/main" type="inkDrawing" rotatedBoundingBox="16813,12287 19553,7448 19618,7485 16878,12324" semanticType="callout" shapeName="Other">
            <msink:sourceLink direction="with" ref="{E0E375A3-EDE4-4072-9B29-DF041BEC0D69}"/>
            <msink:sourceLink direction="with" ref="{16E6854C-3443-4EAB-895A-14C309A0C6D0}"/>
          </msink:context>
        </emma:interpretation>
      </emma:emma>
    </inkml:annotationXML>
    <inkml:trace contextRef="#ctx0" brushRef="#br0">-9 4855 1,'-7'-34'49,"7"34"22,-2-36-26,6 9-10,7-4 2,5-10-5,14-4-4,-1-9-9,9-5-2,3-11-5,6-9 1,3-5-2,4-4 0,1-9 0,3 0 0,-1-7-1,4 0-4,0-9 3,4 7-3,-2-9 2,7 2-3,0-7 2,5-4-3,-3-2 3,3 4-3,-8 2 4,1 7-3,-7 2 2,-2 10 0,-7 1-7,-2 10 5,-5 4-6,2 3 6,3-8-7,4-4 4,0-4-4,3 0 1,1-3 4,1-2-4,0 3 5,-3-1-4,-4 7 0,-9 3-2,2 3 1,-6 8 1,1 0-2,-1 2 1,1 2-1,1-4 1,2 4 2,7 2 1,-5 1-1,2 6 0,-4 5 1,-2 9-3,-10 9 2,-3 11-3,-8 9-3,-7 5-7,-13 20-5,0 0-11,0 0-14,16-25-27,-16 25-24,0 0 0,7-34 0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9.6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36B2C52-341D-4DE1-B134-AD9A679216DF}" emma:medium="tactile" emma:mode="ink">
          <msink:context xmlns:msink="http://schemas.microsoft.com/ink/2010/main" type="inkDrawing" rotatedBoundingBox="17072,10533 19167,10791 19160,10843 17066,10585" semanticType="callout" shapeName="Other">
            <msink:sourceLink direction="with" ref="{068D4BCF-C206-47A5-8A6F-CEA4F487E4DB}"/>
            <msink:sourceLink direction="with" ref="{16E6854C-3443-4EAB-895A-14C309A0C6D0}"/>
          </msink:context>
        </emma:interpretation>
      </emma:emma>
    </inkml:annotationXML>
    <inkml:trace contextRef="#ctx0" brushRef="#br0">0 0 19,'0'0'74,"0"0"-2,0 0 1,41 23-52,-7-9 1,11-1 0,11 1 2,5-5-7,9 4-1,7-1-2,9-1 1,13-4 0,12 4-1,6-4-1,8 4-1,6-2-3,4 5-1,-4-1-2,-5 1-1,-10 1-2,-12 4 0,-14-4-2,-11 1 2,-14-5 0,-10-2 0,-10-4 0,-11-1 1,-5-4-3,-29 0-2,29-4-5,-29 4-8,0 0-6,-24-9-12,-1 13-12,-11-6-17,-10 4-15,1 1-18,-11-8 11,6 3 20</inkml:trace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8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75C2448-1F2A-42E4-B512-11E45ED3816B}" emma:medium="tactile" emma:mode="ink">
          <msink:context xmlns:msink="http://schemas.microsoft.com/ink/2010/main" type="inkDrawing"/>
        </emma:interpretation>
      </emma:emma>
    </inkml:annotationXML>
    <inkml:trace contextRef="#ctx0" brushRef="#br0">69 1287 1,'-46'14'41,"46"-14"23,-24 6 1,24-6-44,0 0 6,31-18 0,3 0 2,11-9-7,12-5-1,10-8-5,13-8 0,5-10-4,8-8 0,11-4-1,9-4-2,11-5 0,9 0-1,-2-3 0,2 5-2,3 1-2,-1 8 0,-10 5-2,-12 6 1,-12 8-2,-15 8 0,-14 7 1,-13 7-1,-14 9 1,-16 2 0,-6 7 0,-23 9-2,0 0 1,20-11-5,-20 11-2,0 0-7,0 0-6,23-21-16,-23 21-22,36-20-32,-36 20 2,32-29-1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5.0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0903A6D-4448-42E7-9561-3B94FD6E9FAA}" emma:medium="tactile" emma:mode="ink">
          <msink:context xmlns:msink="http://schemas.microsoft.com/ink/2010/main" type="inkDrawing"/>
        </emma:interpretation>
      </emma:emma>
    </inkml:annotationXML>
    <inkml:trace contextRef="#ctx0" brushRef="#br0">139 242 26,'-23'-13'31,"23"13"4,-27-14 2,27 14-2,-31-11-1,31 11-4,-34-9-1,34 9-5,-25-7-4,25 7-4,0 0-3,0 0 0,0 0-4,0 0 3,0 0-1,0 0 1,0 0 1,0 0 1,27 14 0,-27-14 0,41 7 1,-14-7-1,16 0-2,6-3-1,12 1 0,12-7-2,10 0 0,1-5-2,6 5 0,0-6-1,-2 6 0,-2-5-1,0 5-1,-9 2 0,-3 3-1,1-1 1,2 3-2,-1 0 2,6-1 0,4 1-1,8 0 0,8 0 0,4-1 2,5-1-3,0-1 1,-5 1-2,-9-1 3,-9 1-2,-16-3 3,-15 3-8,-12-3 5,-11 2-5,-12-2 8,-22 7-8,32-6 4,-32 6-5,27-7 5,-27 7-1,27 0 1,-27 0-2,27 4 2,-27-4-2,20 3 0,-20-3 1,0 0 1,0 0 0,0 0 0,21 2-1,-21-2 0,0 0 0,0 0 0,0 0-2,18-20-1,-18 20-1,0 0-3,25-7-1,-25 7-5,0 0-4,22-7-4,-22 7-1,21 2-13,-21-2-5,20 3-16,-20-3-12,23 4-29,-23-4 1,0 0-2</inkml:trace>
    <inkml:trace contextRef="#ctx0" brushRef="#br0" timeOffset="435.9404">2465-211 1,'-27'-9'28,"27"9"47,-41-7 2,41 7-45,0 0 0,0 0-9,12 20-6,24-9-4,11 5-2,10 2-1,4 5 0,6-1-3,-3 1 4,-6 0-1,-8 1 1,-14-1 0,-11 2 3,-18-5 1,-7 7 1,-21-6 2,-8 6-6,-16-5 3,-5 5-3,-13-2 1,-3 2-4,-1-2-1,6 0-1,7 0-2,11-5-1,6 0-2,10-4-1,27-16-5,-27 27-6,27-27-11,0 0-12,9 30-25,-9-30-46,0 0-6,0 0 2,-13-25 27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6.26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5FA2100-E1A9-4610-8791-1F5DD9F96D48}" emma:medium="tactile" emma:mode="ink">
          <msink:context xmlns:msink="http://schemas.microsoft.com/ink/2010/main" type="inkDrawing"/>
        </emma:interpretation>
      </emma:emma>
    </inkml:annotationXML>
    <inkml:trace contextRef="#ctx0" brushRef="#br0">18 192 1,'0'0'34,"0"0"42,0 0 2,-20-15-39,20 15 0,11 25-7,0-1-2,-4-1-4,4 9-2,-9-3-3,5 9-1,-7-4-2,5 5 0,-8-6-2,3 8-2,-2-9-3,2 4 1,0-7-4,2 1 1,-2-10-2,0-20-1,3 32-1,-3-32 1,0 0-2,0 0-2,16-37 1,-10 8-1,1-9-1,0-12-1,0-9 2,-1-6-4,-1-5 4,2 0-4,-1 4 4,1 8-2,0 6 1,0 11-2,0 14-1,-7 27 2,27-11-2,-7 22 2,5 9-1,4 5 0,3 4 0,4 3 1,2 0 0,-1-1 0,-6-1 1,-2-3 0,-6 0 1,-5 0 1,-9 0 0,0 2 1,-9 1 0,0-1 0,-4 3-1,-1 2 2,-4-3-3,2 3 2,1-2-3,-1-3 1,2 0-2,3-4 2,0 0-4,2-25 3,2 38-11,-2-38-5,14 34-21,-14-34-59,18 21-17,-18-21-9,22-5-2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5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E95266B-60D9-4884-AEF8-880F34312D6E}" emma:medium="tactile" emma:mode="ink">
          <msink:context xmlns:msink="http://schemas.microsoft.com/ink/2010/main" type="inkDrawing"/>
        </emma:interpretation>
      </emma:emma>
    </inkml:annotationXML>
    <inkml:trace contextRef="#ctx0" brushRef="#br0">0 17 81,'0'0'58,"0"0"-14,0 0-3,0 0-5,0 0-4,20-18-6,-20 18-2,46 0-2,-19-2-2,7 4-1,2-4 1,4 6-4,3-4 0,7 5-2,4-7-2,12 4 0,4-4-1,7 4-3,-1-2 0,6 2-1,3 0-2,3 3 1,-6-1-2,-3 1-1,-2 2 0,-1-1-1,1-1-1,0 4 0,0-2-1,0 2 1,6 0 0,-2 0-1,3 2 2,-3 0 0,-2 1 0,0-3 1,-6 0-1,1 0 2,-6-2-2,2-3 1,-7-2-1,3 1-1,-5-1 2,-3-2-2,-3 0 0,1 0 0,-4 2 0,-2-2 0,-1 2 0,3-2 0,0 3 0,5-1 1,-1-2-1,1 2-1,-3-2 1,0 2-2,-4-2 1,-5 0 1,-2-2-1,-5 0 0,1 0 0,-6-1 1,4 3-1,-4 0 0,4 0 1,-6 3-1,3-1 0,-5 0-1,-2 0 2,-4 1-1,-23-3 1,36-3 0,-36 3-1,21-4 1,-21 4-1,0 0 1,0 0-2,22-25-2,-22 25-3,0 0-6,27-9-9,-27 9-12,21 5-17,-21-5-31,0 0-33,0 0 0,0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9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A26B62A-5553-41D2-A1FB-A7D77C5A1C0D}" emma:medium="tactile" emma:mode="ink">
          <msink:context xmlns:msink="http://schemas.microsoft.com/ink/2010/main" type="inkDrawing" rotatedBoundingBox="2102,11358 5556,9979 5840,10689 2386,12069" semanticType="callout" shapeName="Other">
            <msink:sourceLink direction="from" ref="{4DADFA3B-A305-40BB-AB96-5E5D13F34F61}"/>
            <msink:sourceLink direction="to" ref="{4B8BEB92-CD21-40A5-B769-60C591FDDE5C}"/>
          </msink:context>
        </emma:interpretation>
      </emma:emma>
    </inkml:annotationXML>
    <inkml:trace contextRef="#ctx0" brushRef="#br0">63 1456 1,'0'0'36,"-38"-9"43,38 9 5,-25-9-48,25 9 5,5-20 3,-5 20 2,33-23-7,-5 5-6,14 5-2,8-10-6,18 3-5,15-16-6,17-3-3,17-15-7,14-7-1,16-11-1,13-7-4,10-9 3,1-3-6,1 3 3,-5 0-3,-4 2 3,-7 5-3,-10 2 2,-8 7-1,-9 6 1,-7 3 3,-7 11 1,-4 9-1,-7 9 1,-7 7 0,-7 11 0,-4 10 2,-14 6-3,-6 4 0,-17 3-4,-10 0-1,-12 6-8,-27-13-8,9 23-8,-30-21-13,1 12-19,-18-12-28,-3-4-18,3 6 1,-7-15 58</inkml:trace>
    <inkml:trace contextRef="#ctx0" brushRef="#br0" timeOffset="565.9516">3180-215 1,'-23'-2'63,"23"2"29,-22 4 0,22-4-48,-12 23-13,12-23-9,14 41-11,6-17-11,10 1-6,8 7-5,3-7 0,6 2-1,-2-2 0,-2-3 1,-7 3 5,-11 0 6,-11 7 4,-14-3 8,-7 9 4,-18 1 2,-2 10 2,-16-3 4,2 6-3,-6-7-1,0 4-4,-1-3-2,3-6-2,7-6-7,-1-7-10,19 3-26,-5-12-41,25-18-34,0 0 4,-20 0-8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1.6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B8BEB92-CD21-40A5-B769-60C591FDDE5C}" emma:medium="tactile" emma:mode="ink">
          <msink:context xmlns:msink="http://schemas.microsoft.com/ink/2010/main" type="inkDrawing" rotatedBoundingBox="6050,10117 9950,10283 9946,10391 6045,10225" semanticType="strikethrough" shapeName="Other">
            <msink:sourceLink direction="with" ref="{01B298BD-D2C7-4F68-BE28-0BE1D3CA0388}"/>
            <msink:destinationLink direction="to" ref="{BA26B62A-5553-41D2-A1FB-A7D77C5A1C0D}"/>
          </msink:context>
        </emma:interpretation>
      </emma:emma>
    </inkml:annotationXML>
    <inkml:trace contextRef="#ctx0" brushRef="#br0">20-3 48,'0'0'36,"0"0"4,0 0-4,0 0-3,-23 0-5,23 0-5,0 0-1,0 0-4,0 0-1,0 0-1,0 0 1,0 0 0,0 0 2,0 0 0,0 0-2,0 0 0,0 0-4,0 0 1,0 0-4,0 0 1,0 0-4,0 0 2,0 0-1,20 4-1,-20-4 2,0 0-2,21 7 1,-21-7-1,0 0 1,22 7-2,-22-7 0,0 0 0,27 7-1,-27-7-1,21 4-1,-21-4 0,27 5-1,-27-5 1,34 4-1,-34-4-1,33 3 0,-12-3 1,-1 2-1,0 0 0,1-2 0,-1 5-1,0-3 1,3 0 0,0 3 0,1-5-1,4 4 0,1-4 1,0 2 0,1 1-1,1-1 0,1 2 0,-1-1-1,-1 1 1,-3 3-1,0-3 1,2 1 1,1 2-1,1-5 0,3 0 0,0 1 1,2-1-1,0 0 0,1-2 0,-1 2-1,0 1 0,-2-1 1,-3 0 0,-1-2-1,-3 2 1,2 1-1,0-3 1,-1 0 0,-1 0 0,2 0-1,-2 0 1,2 2 0,-1 0 0,-1 0-1,-2 3 0,-3-1 0,-22-4 0,39 12 1,-19-8 0,0 1-1,0-1 1,5-1 1,5 1-1,6-4 0,2-2 0,5 2 0,0-5 0,0 1 1,-2-1 0,-5 1-1,-5-3 2,-1 2-1,-5 1 0,-3-1 1,1 1-1,4 2 0,2-3 0,3 3-1,2 0-1,0-1 2,-1 1 0,1 0-1,-2 0 0,-5 2 0,0 0 0,-2 2 1,2-2-1,2 2 0,1 0 0,4 3 0,2-1 0,2 1 0,5 2-1,-2-3 1,-1 1 0,1-1 0,-3 1-1,3-3 2,-5 0-2,5 0 2,0-2-1,-1 0-1,3 3 2,-2-1-1,2 0 0,-5 3-1,0-3 1,-1 0-1,-4 1 2,-1-1-1,0 0 0,-3-2 0,0 0 0,3 2 0,2 1 1,-3-3-1,1 2-1,0 0 2,-3 0-1,3 1 0,-3-1 0,-2 2 0,-2-1 1,-5 1-2,1 1 2,-21-5-2,36 6 2,-36-6-1,27 7 1,-27-7-1,25 7 0,-25-7 0,22 2 1,-22-2 0,0 0 0,23-2-1,-23 2 0,0 0 0,20-7-4,-20 7-5,0 0-12,34 0-15,-34 0-30,25 2-45,-25-2-4,0 0-1,0 0-1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1.6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3AC06F0-98CA-4F1C-8291-CEF6DE07D0E9}" emma:medium="tactile" emma:mode="ink">
          <msink:context xmlns:msink="http://schemas.microsoft.com/ink/2010/main" type="inkDrawing"/>
        </emma:interpretation>
      </emma:emma>
    </inkml:annotationXML>
    <inkml:trace contextRef="#ctx0" brushRef="#br0">20-3 48,'0'0'36,"0"0"4,0 0-4,0 0-3,-23 0-5,23 0-5,0 0-1,0 0-4,0 0-1,0 0-1,0 0 1,0 0 0,0 0 2,0 0 0,0 0-2,0 0 0,0 0-4,0 0 1,0 0-4,0 0 1,0 0-4,0 0 2,0 0-1,20 4-1,-20-4 2,0 0-2,21 7 1,-21-7-1,0 0 1,22 7-2,-22-7 0,0 0 0,27 7-1,-27-7-1,21 4-1,-21-4 0,27 5-1,-27-5 1,34 4-1,-34-4-1,33 3 0,-12-3 1,-1 2-1,0 0 0,1-2 0,-1 5-1,0-3 1,3 0 0,0 3 0,1-5-1,4 4 0,1-4 1,0 2 0,1 1-1,1-1 0,1 2 0,-1-1-1,-1 1 1,-3 3-1,0-3 1,2 1 1,1 2-1,1-5 0,3 0 0,0 1 1,2-1-1,0 0 0,1-2 0,-1 2-1,0 1 0,-2-1 1,-3 0 0,-1-2-1,-3 2 1,2 1-1,0-3 1,-1 0 0,-1 0 0,2 0-1,-2 0 1,2 2 0,-1 0 0,-1 0-1,-2 3 0,-3-1 0,-22-4 0,39 12 1,-19-8 0,0 1-1,0-1 1,5-1 1,5 1-1,6-4 0,2-2 0,5 2 0,0-5 0,0 1 1,-2-1 0,-5 1-1,-5-3 2,-1 2-1,-5 1 0,-3-1 1,1 1-1,4 2 0,2-3 0,3 3-1,2 0-1,0-1 2,-1 1 0,1 0-1,-2 0 0,-5 2 0,0 0 0,-2 2 1,2-2-1,2 2 0,1 0 0,4 3 0,2-1 0,2 1 0,5 2-1,-2-3 1,-1 1 0,1-1 0,-3 1-1,3-3 2,-5 0-2,5 0 2,0-2-1,-1 0-1,3 3 2,-2-1-1,2 0 0,-5 3-1,0-3 1,-1 0-1,-4 1 2,-1-1-1,0 0 0,-3-2 0,0 0 0,3 2 0,2 1 1,-3-3-1,1 2-1,0 0 2,-3 0-1,3 1 0,-3-1 0,-2 2 0,-2-1 1,-5 1-2,1 1 2,-21-5-2,36 6 2,-36-6-1,27 7 1,-27-7-1,25 7 0,-25-7 0,22 2 1,-22-2 0,0 0 0,23-2-1,-23 2 0,0 0 0,20-7-4,-20 7-5,0 0-12,34 0-15,-34 0-30,25 2-45,-25-2-4,0 0-1,0 0-1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1.6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21D2B71-00CC-4391-94A5-280E00853D70}" emma:medium="tactile" emma:mode="ink">
          <msink:context xmlns:msink="http://schemas.microsoft.com/ink/2010/main" type="inkDrawing"/>
        </emma:interpretation>
      </emma:emma>
    </inkml:annotationXML>
    <inkml:trace contextRef="#ctx0" brushRef="#br0">47 13 18,'0'0'57,"-19"-1"-22,19 1 1,0 0-4,-16-5-2,16 5-3,0 0-3,0 0-1,0 0-3,-15 8-1,15-8-4,0 0 1,0 0-2,-3 16 0,3-16-1,0 0 1,0 0-1,16 14-1,-16-14 1,14 3-2,-14-3 0,18 4-1,-18-4 0,21 4-3,-21-4 0,19 4 0,-19-4-1,19 3 1,-19-3-2,19 1 2,-4-1-3,2 4 2,1-4-1,4 1 0,1-1-2,2 3 0,1-1 0,4-2-3,-3 0 3,2 0 0,1-2 0,2 1 0,-1-2 1,2-1-2,-1 1 1,3 2 0,-1-1-1,1 0 0,-1 2-2,-1 0 0,2 0 1,1 2 0,-1-2-1,-2 2 0,1-2 1,-1 0 0,4-2-1,0 2 2,-2-2-2,2-1 0,-4 2 0,1 1 1,-2 0-1,-2 1 0,-2 1-1,-3-1 2,1 3-1,-1 0 1,4-2 0,3 1 0,3-1-1,4-2 1,4 1-1,1-1 0,3-1 1,-2 1-1,-2 0 1,-2 1-1,-4-1 2,-3 0-1,-2-1 1,-2 1 1,-1 0-1,1-2 0,0 2-1,4-1 1,-2 1-2,3 0 2,-1 1-2,-1-1-1,2 2 0,-1-1 1,-2 1 0,0-2-2,0 2 1,1-2 1,3-2-1,0 2 1,3 0-1,-1 2 0,0-1 1,-1 2 0,0-1 0,-2 3 0,-3-2-1,-2 0 0,1 0 0,-1-3-1,2 0 2,3 0 0,2-1-1,0-2 0,0 1 1,-2 0-1,-3-1 1,-2 0 0,-3 1 0,-3 1-2,2-2 3,-1-1-1,6 1 1,2 0-1,6 0 0,1 0 0,3-2 0,0 2 0,0-1 0,-3 1 1,-2 2-2,-3-3 1,-3 1 0,-1-2 0,-4 2-1,0 0 1,-3 0 0,0 1-2,-3 2 3,-2 2-2,-1-1 2,-4 3-1,0 2 0,-14-6 0,26 14 1,-26-14 0,27 16 0,-11-8 0,2 0-2,1-3 3,3 2-1,2-4-1,0-2 1,0 1-2,0-2 1,-1-2 1,-3 1-1,-4-1 0,-16 2 0,24-6 1,-24 6 0,0 0-1,15-11 1,-15 11-2,0 0 0,0 0-1,0 0-4,0 0-5,0 0-7,3-15-11,-3 15-14,0 0-23,-16 7-43,16-7 1,-31 4 1,14-2 3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3.4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BF7E779-4F05-402B-A30C-02CBF5862E7F}" emma:medium="tactile" emma:mode="ink">
          <msink:context xmlns:msink="http://schemas.microsoft.com/ink/2010/main" type="inkDrawing"/>
        </emma:interpretation>
      </emma:emma>
    </inkml:annotationXML>
    <inkml:trace contextRef="#ctx0" brushRef="#br0">112 113 1,'-2'-22'20,"2"3"47,-6-2 0,1 4-29,-3 2-1,8 15-2,-11-19-6,11 19-4,0 0-6,-14 3-1,14-3-3,-5 31-1,6-7-3,-4 3 1,5 3 0,-1 5-3,4 2 1,-2 3-3,5 5 2,-1-1-4,1 6 4,-2 1-3,5 3 2,-3 2-3,3 4 3,-1-1 4,1 1-4,-1-2 2,3-1-3,-2 1 3,0-4-5,2-1 3,-2 0-4,3-4-4,-1-1 2,0 0-2,0 0 2,-2 0-3,0-1 4,-1-1-2,1 0 2,-3-3-2,0 2 2,-2-5-2,1 0 1,-1-3-1,-1 0 0,1-1 3,-1 1-1,0-2 2,0 0-1,-1 1-1,0 0 0,0 3 0,0-1 0,-3-1-5,1 1 2,-2 2-3,1 0 3,-1 0-2,2 0 3,0 0-3,-2-2 2,3 2-2,0-1 1,-1-1 0,-1-1 0,-1 3 0,0 0-1,-3 0 5,-2 1-4,-3 1 3,-3-1-2,0 1 2,-4 1-2,-1-5 1,0-1 1,-1-2-4,1-3 4,2-3-4,-1-3 2,2-4-1,2-1 0,2-2 0,1-2-1,0-1 2,1-1-1,1-1 2,1 1-1,5-15 0,-6 24 0,6-24 1,-7 19-1,7-19-1,-5 17 1,5-17-2,-6 18 3,6-18-2,-8 21 3,8-21-3,-5 22 0,5-22 1,0 19-1,0-19 0,5 15-1,-5-15 2,0 0-2,0 0 3,16 3-1,-16-3 0,0 0 0,22-10 0,-22 10 1,20-8-1,-6 5 1,0 1-2,2 1 3,0 2-3,2 1 2,-1 4 0,-1 2-1,0 4 0,0 2-1,-1 4 0,-2 1 1,-2 2 1,0 3-1,0 6 5,-3 3-4,0 1 4,0 4-4,-1 1 4,-1 2-4,0 4 3,1 3-2,-4 0-3,3 1 3,-3 6-2,2 2 1,0 7 0,-2 0 1,0 3-2,1 0 2,-1 1 0,-2 2-1,3-1 2,-3-2-1,1 3 1,-2 5-2,0 4 1,0 4-1,0 5-1,-2 1 2,2 5 1,-1 1-2,-1-1-1,2-1 2,0-4 0,2-1-2,-1-3 2,2-1-1,1-2-2,0-1 3,-2 3-2,3 0 1,-4-4-1,1-2 2,0-2-2,-2-3 1,-2-1-1,0-3 2,2-5-3,-1-4 3,-1 3-3,-1-3 3,0 3-3,0-2 2,-2-2-5,-3 1 1,1 1-1,-1-2-1,-1-1 2,-2-2-2,-4 0 2,1-2-1,-2 0 3,-2 1 2,-1-4-3,-2 3 3,4 2-3,-2 3 3,3 2-3,-2 3 2,2 0 2,0 0-4,0 3 5,2 0-4,-2-5 3,-2-2-3,1-3 5,-1-4-6,2-4 2,0-4 0,5-5 0,-2-3 0,2-4 0,3-2 0,0-4-2,0-2 1,0-2-4,0-4 0,2 3-6,-2-7-6,4 1-11,4-16-9,0 0-24,0 0-46,-17-31 0,7-15-1,-9-26 2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2.0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E6CDC0F-0B84-4389-910C-BEDF660D0092}" emma:medium="tactile" emma:mode="ink">
          <msink:context xmlns:msink="http://schemas.microsoft.com/ink/2010/main" type="inkDrawing" rotatedBoundingBox="13866,6734 16637,6745 16636,6832 13865,6821" semanticType="underline" shapeName="Other">
            <msink:sourceLink direction="with" ref="{135332E1-9A0A-4DB6-8D6B-9E2126F478C8}"/>
          </msink:context>
        </emma:interpretation>
      </emma:emma>
    </inkml:annotationXML>
    <inkml:trace contextRef="#ctx0" brushRef="#br0">48 75 1,'-25'-2'31,"25"2"51,-19-6 2,19 6-50,0 0-8,-2-16 8,2 16 4,0 0-4,19-10-3,-19 10-3,0 0 3,0 0-9,0 0 3,0 0-3,0 0-4,0 0-4,21 2-3,-21-2 2,29 3-6,-9-3-1,8 2 0,2-4-5,0 2 4,1-2-4,-1 1 5,-4-1-1,-2 2 0,-4-1 1,1 1-2,-3-2 0,3 2-1,1-2-1,3 1-1,6-1-5,2 2 5,4-5-1,3 5-3,-2-4 4,1 2-4,-4 2 4,-1 0 1,-4 0 0,-1 0 0,-2 3 0,-2-3 4,3 0-4,2 2-1,0-5 1,5 3-5,-1 0 4,1 1 0,2-6 0,-3 5-4,-4 0 5,-1 0 0,-7 0-1,0 0 2,-4-3-2,3 3-3,-4 0 3,3 0 0,2-1 0,3 1 0,1 0-1,0-2 0,1 5 1,-2-3 4,1 0-4,-2 2-1,-2-1 0,1-1 0,-1 5 0,2-3 5,2-1-5,-1 1 0,2 3-1,-1 0 7,1-2-6,-1 2 4,-2-4-3,-2-1-1,0 2 0,2 1 0,-1-1 4,1-1-5,0-1 1,3 2 1,-2-2-2,1 0 1,1 0 1,-4 0-1,0 0-4,-2-5 4,0 5 0,-2 0-1,2-2 2,1 6-1,1-4-1,1 0 1,0 0 0,0 4 0,-2-4 5,0 0-5,-2 0 0,-3-1-1,1 1 2,-1-5-1,1 3 0,1-2 0,2 2-5,3-3 5,3 5-1,0 0 1,-1 0 0,1 3 0,-3-3 0,-2 5 0,1-3 0,-6 3 0,-1-5 1,0 0-1,-16 0 0,27-5 0,-27 5 0,26-8 0,-26 8 0,24-8 0,-24 8 0,19-11-6,-19 11 4,14-10-4,-14 10 4,0 0-6,0 0 2,15-16-7,-15 16 1,0 0-2,0 0-13,0 0-10,6 18-22,-6-18-42,0 0-18,-8 24 1,8-24 3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9.9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ABE6100-1135-4CF0-B6CB-54D72D983955}" emma:medium="tactile" emma:mode="ink">
          <msink:context xmlns:msink="http://schemas.microsoft.com/ink/2010/main" type="inkDrawing" rotatedBoundingBox="13939,8773 16757,8842 16755,8934 13937,8865" semanticType="underline" shapeName="Other">
            <msink:sourceLink direction="with" ref="{CAE1845D-F20C-4AA4-89FC-F9D8D78938A2}"/>
            <msink:destinationLink direction="with" ref="{F4844F63-2A38-4D4A-9FA4-77BA2CA9FB6E}"/>
          </msink:context>
        </emma:interpretation>
      </emma:emma>
    </inkml:annotationXML>
    <inkml:trace contextRef="#ctx0" brushRef="#br0">1 83 67,'-14'-19'38,"14"19"-1,0 0 0,11-18-3,-11 18-1,22-13-2,-7 8-2,-15 5-2,27-9-4,-27 9-1,27-6-3,-12 1-1,2 5-5,4-3 0,6 3-4,3-4 0,7 4-2,6-1-1,5 2 0,2 1-1,3 0-1,-2-1-1,0 2 1,0 1-1,-1-1-1,-3 0 0,0 0 0,-1-1-1,1 1 1,2 0 0,7 2-1,0-2 2,6 2-1,5 0 0,5-1 0,3 1 0,2 0 0,0-2 0,-2 2-1,-1-2 1,-7-1-1,-5-1 0,-3 1 1,-5-2-1,-1 0 0,-6 2-1,0-2 1,-2 1-1,2 1 1,-3-1-1,3 1 0,-3 1 1,0-1-1,-3-1 2,-3 1-1,-1-2-1,-5 0 1,-1-3-1,-4 0 1,0-1-1,-2 0 1,1-3-1,0 4 1,-2-2 0,1 2 1,-2 0 0,-3 3 0,-4-2 1,-1 4-1,-15-2 1,20 0-1,-20 0 0,0 0-1,0 0 1,0 0-2,15-2 0,-15 2-1,0 0 0,0 0 1,17 2-1,-17-2 1,16 3-2,-16-3 3,23 8-5,-23-8-6,24 10-15,-24-10-27,19 0-59,-19 0-2,19 3-1,-19-3-4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6.6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A4D91CB-9006-460E-B829-5F703AF2ECDD}" emma:medium="tactile" emma:mode="ink">
          <msink:context xmlns:msink="http://schemas.microsoft.com/ink/2010/main" type="inkDrawing"/>
        </emma:interpretation>
      </emma:emma>
    </inkml:annotationXML>
    <inkml:trace contextRef="#ctx0" brushRef="#br0">25-5 46,'-16'0'45,"16"0"6,0 0-5,0 0-4,0 0-6,0 0 3,0 0-5,0 0 2,-9 16-3,9-16 1,14 13-5,4-5-2,1-7-5,10 6-3,4-4-3,9 2-3,4-4-4,4 6 0,2-3-3,3 1 0,1 0 0,-1 1-1,6-1 0,3 0 0,3-2 0,4 0-2,2-3 0,2 2-1,0-1 0,-3-1 0,-1 2-1,-7 1 0,-5-1 0,-3 1 0,-7 5 0,2-3-2,-1 4 2,1 1-3,0 0 4,2 1-3,3-2 2,0 3-3,3-6 3,-2 4-1,-1-6 0,0 1 1,-1-2-2,-4-1 2,0-2-1,-3 0 1,-2 0 0,-3-2-1,-3 1 0,0-1 0,2 4 0,-4-2 0,1 1 0,-1 1-1,-1 1 0,-1 0 2,0 1-1,-3-1 0,-4-2 1,-2 3 0,-3-4 0,-5 1 2,-1-2-1,-2 1 0,-2-4 0,-14 4 1,26-3-1,-26 3 0,27-1 0,-11-1-1,1 2 0,4 2-2,5-1 2,-1 2-1,4 1 1,2 0 0,-3 1-1,1 0-1,-3 1-1,-4-2-1,-4 2-4,-18-6-5,24 6-10,-24-6-11,0 0-23,0 0-42,0 0-26,0 0 2,0 0 0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43.03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9C3C3A-5988-4134-97F6-06251EB5FC61}" emma:medium="tactile" emma:mode="ink">
          <msink:context xmlns:msink="http://schemas.microsoft.com/ink/2010/main" type="inkDrawing"/>
        </emma:interpretation>
      </emma:emma>
    </inkml:annotationXML>
    <inkml:trace contextRef="#ctx0" brushRef="#br0">0 728 25,'0'0'28,"0"0"0,8-15 4,-8 15-5,18-14-2,-18 14-4,20-18 0,-5 10-4,1-1-5,3 2 0,3-2-1,7-4 2,5-3-5,7 0 3,9-3-1,6 0 3,1-4-1,6 2-3,1 2 0,-1 2-2,1 2 2,-1 4-1,-4-5 0,2 5-2,1-7 2,7 2-1,1-4 0,8-1-2,2-5-1,7 2 1,-1-1-1,0 1-1,-4 1-2,-7 1 3,-7 1-3,-4 2 2,-6 3-6,-9-3-5,-1 1-6,-6-3-13,0 5-15,-9-3-29,-4-3-24,3 6-8,-18-10 33</inkml:trace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5.57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CD8CFE-41E7-45B2-B248-B680C2C0F9EA}" emma:medium="tactile" emma:mode="ink">
          <msink:context xmlns:msink="http://schemas.microsoft.com/ink/2010/main" type="inkDrawing"/>
        </emma:interpretation>
      </emma:emma>
    </inkml:annotationXML>
    <inkml:trace contextRef="#ctx0" brushRef="#br0">27 0 77,'0'0'80,"-2"17"5,-1 4-6,-2 6-49,7 8-1,-4 5-6,2 5-3,-2 1-3,2 4 1,-3-2-4,3 0 2,-3-4-5,3 1 2,-2-8-4,2 1-1,-1-6 3,1-3-7,0 0 4,-2-8-7,2-1 5,0-20-7,-1 20 1,1-20-8,0 0-11,0 0-6,0-28-17,-4 8-12,8-3-33,-1 1-11,-3-1-3,1 6 7</inkml:trace>
    <inkml:trace contextRef="#ctx0" brushRef="#br0" timeOffset="283.7907">-12 521 61,'8'-21'81,"0"5"5,5 1-2,6-1-44,-3-3-6,8 2-7,-3-4-8,4 3-2,-1-2-4,2 2-4,-4 0 0,2 1-5,-3-1-2,-2 2-5,0 2-4,-4 1-7,-15 13-4,21-21-8,-21 21-14,0 0-24,0 0-28,0 0 2,0 0 2</inkml:trace>
    <inkml:trace contextRef="#ctx0" brushRef="#br0" timeOffset="1567.5761">1047 91 88,'0'0'93,"10"35"1,-9-8 1,-2 5-64,6 9 4,-7 1-7,8 6-4,-6-3-7,7 4-2,-4-2-6,2 1-2,0 1 1,-1 2-8,1-3-2,0-5-16,3 1-12,-8-9-41,5-5-30,-2-6-7,-3-24-2</inkml:trace>
    <inkml:trace contextRef="#ctx0" brushRef="#br0" timeOffset="989.4219">568 279 54,'0'0'85,"17"24"4,-15-9-1,-2 2-51,3 9 0,-3-2-5,2 8-7,-4-4-7,4 6-2,-6-4-6,4 1 1,-1-4-5,-1-2-6,1-2-5,-1-9-12,5 1-7,-3-15-19,0 0-21,0 0-34,0 0-1,8-24 3</inkml:trace>
    <inkml:trace contextRef="#ctx0" brushRef="#br0" timeOffset="1255.059">395 524 73,'16'8'89,"-2"-7"2,2-1 2,-16 0-54,39-1 0,-18-4-11,9 5-5,-4-5-4,5 4-2,1-3-6,2 3-2,-2-1-4,0 2-3,2 2-7,-9-1-10,2 4-10,-11-3-15,2 4-24,-18-6-39,0 0 2,0 0-2,0 0 22</inkml:trace>
    <inkml:trace contextRef="#ctx0" brushRef="#br0" timeOffset="652.9692">141 436 54,'0'0'86,"0"30"-1,2-14 5,-1-1-50,7 5 0,-1-2-6,5 1-8,0-3-4,5 5-4,-4-5 3,4 3-9,-1 0 4,2 5-9,-2-3 4,-2 1-8,-1-1 4,-3 1-6,-1-1-2,-4 2-1,-2-7-4,-3-16-4,4 24-11,-4-24-11,0 0-22,0 0-29,0 0-21,-12-34 2,12 4-1</inkml:trace>
    <inkml:trace contextRef="#ctx0" brushRef="#br0" timeOffset="2116.4395">-163 1529 96,'0'0'88,"0"0"5,0 0-6,20-10-55,-6 7-7,10 2-1,0-3-10,5 3-2,1-1-5,2 1-8,-2 1-10,-3 0-16,1 4-24,-8 3-44,-20-7 2,23 14-6,-23-14 3</inkml:trace>
    <inkml:trace contextRef="#ctx0" brushRef="#br0" timeOffset="2441.5176">-185 1722 84,'0'0'91,"0"0"4,0 0 1,0 0-58,0 0 0,19 15-6,4-7-5,-4-7-6,6 4-4,1-3-4,3-1-4,-2-1-3,-2 2-4,1-2-6,-5-3-8,-2 3-14,-19 0-22,24-13-56,-24 13 0,0 0-4,3-18 2</inkml:trace>
    <inkml:trace contextRef="#ctx0" brushRef="#br0" timeOffset="4994.4715">686 1758 127,'16'6'104,"-16"-6"1,34 0 0,-6 0-70,3-5-1,12 4-8,0-7-7,8 3-5,2-3-4,3 3-4,0-1-1,3 2-3,-6 1 0,1 2-1,-6 2-1,-2 2 0,-6 1-1,-5 0 1,-6 3-2,-8-4-2,-2 0-7,-19-3-9,24 0-13,-24 0-25,3-16-54,-3 16 2,0 0-4,-24-14 3</inkml:trace>
    <inkml:trace contextRef="#ctx0" brushRef="#br0" timeOffset="4569.4562">873 1281 5,'0'0'80,"0"0"3,0 0 3,-6 26-38,2-9-8,9 9-3,-6-2-10,4 10-1,-3-6-4,3 6 0,-3-5-5,2 1-4,-4-4-1,2-2-3,-2-5 0,1-5-4,1-14-1,0 0-2,0 0-1,-5-14 0,8-9-2,2-5 1,3-11-1,3 1-1,2-2 0,0 2-1,3 1 2,0 2-1,0 6 1,0 2-1,0 4 0,0 6 2,0 6-1,1 3-1,2 8 0,-1 4 1,0 6-1,-1 4 2,1 6 0,-1 2-1,-2 3 2,-1 3 2,-1 0 0,-2 1 1,-1 0-1,-1 0 1,-1-2 0,-1-3 0,-3-3-1,0-4-2,-1-2-7,-3-15-10,3 17-20,-3-17-46,0 0-26,0 0-3,-16-13 3</inkml:trace>
    <inkml:trace contextRef="#ctx0" brushRef="#br0" timeOffset="5711.3142">1233 2026 80,'16'-22'59,"-16"22"-13,11-21 3,-11 21-8,0 0-1,-15-8-1,15 8-4,-27 14-3,11 1-4,-8 1-4,2 9-2,-4 1-4,1 9-2,-2 0-3,3 7-1,-2-1-3,4 4 1,-1-3-2,6-2 1,2-2 0,6-3-4,1-1 3,5-2-4,3-5 2,6 0-4,2-5 3,3 1-5,3-4 1,6-2 0,0-2-1,3-6 0,2-2 0,3-6 0,0-4-2,-1-5-1,2-3-1,-3-8-1,-1-2 1,-4-5 1,-2 3-4,-6-3 4,-2 4-2,-7 1 3,-4 5-2,0 16 5,-15-15-2,15 15 0,-29 16 4,12 2-4,-2 4 4,-1 7-3,3 0 3,1 1-3,1 1-2,4-6-5,5 1-13,6-26-22,-8 27-71,8-27 1,0 0-7,0 0 0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55.44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03B3C78-C68F-485F-BF38-BFAC8C564560}" emma:medium="tactile" emma:mode="ink">
          <msink:context xmlns:msink="http://schemas.microsoft.com/ink/2010/main" type="inkDrawing"/>
        </emma:interpretation>
      </emma:emma>
    </inkml:annotationXML>
    <inkml:trace contextRef="#ctx0" brushRef="#br0">-1154 1803 14,'-29'-5'38,"29"5"-5,-30 3-3,30-3-4,-24 6-1,24-6-4,0 0 1,-25 18-5,25-18 0,0 0-4,-12 32 1,12-32-3,-4 20-1,4-20-3,0 0-3,11 21 0,-11-21-1,30 2 0,-8-7-2,3-1 1,4-6-1,1-1 2,-3-1-1,-2-4 0,-25 18 0,34-36 0,-34 36 1,9-36-1,-9 36 1,-9-27-3,9 27 2,-25-14 0,25 14-1,-34 3 0,14 6 0,-5 4-1,0 1 0,0 4 0,0-2 0,25-16 1,-31 33-1,31-33 2,-14 28-1,14-28 0,11 22 1,-11-22-1,41 16 0,-16-9 0,2-5 2,2-2-3,-2-2 3,0-5-3,-4-2 2,-23 9-1,23-29-2,-21 8 2,-9-1-1,-9 1 1,-6-1-2,-10 1 2,0 3 0,-4 5 1,2 4-1,3 2-1,1 5 0,8 6 1,22-4-1,-27 18 0,27-18 1,-5 27-2,5-27 4,16 32-1,-16-32 0,32 25-3,-10-18 3,5-1 0,3-6-3,1 0 3,1-4-2,-3-5 2,-4 0-1,-5-5 1,-20 14-1,14-34 1,-14 34 0,-25-33 1,-2 21 2,-7 1-2,-6 6 2,-6 3-1,1 4 0,0 5 0,7 2 0,4 3-2,9-1-2,25-11 0,-27 29-3,27-29-4,11 32-7,9-10-11,-20-22-32,48 37-33,-14-19-6,-5-9-3</inkml:trace>
    <inkml:trace contextRef="#ctx0" brushRef="#br0" timeOffset="3828.1165">-1594 3607 46,'11'-27'32,"-11"27"2,0 0-4,9-22 0,-9 22-2,0 0-3,0 0-2,-22 18-4,22-18-4,-25 25-2,25-25-1,-27 27-2,27-27-3,-16 27 2,16-27-3,0 0 1,7 25-3,-7-25 3,27 2-4,-7-9 2,3 0-1,-3-4-1,7-3-1,-4-4-2,1-2 1,-6 0-2,5-1 1,-9 1-1,-3 0 1,-11 20 0,7-34 1,-7 34 0,0 0-2,-27-20 1,2 24 0,-2 5 2,-3 2-4,-1 5 4,1 0-4,3 0 4,2 2 1,25-18-1,-22 25-1,22-25 1,0 0 0,29 16-2,-6-16 3,6-3-3,3-3 2,4-6-2,2-1 1,-6-3-2,-1-2 2,-8-3 0,-3 1-3,-11 0 3,-9 20-2,-6-30 3,6 30-1,-46-11 4,8 13-1,-7 7 2,0 3 1,-3 4-1,8 2 1,1-3-1,10 3-1,9-4-3,20-14 3,-9 20-3,9-20-2,22 9 1,-2-9-1,8-2-1,3-2-1,5-5-1,-2 0-1,-2-5 1,-3 0-1,-9-1 1,-20 15 0,21-32 1,-21 32 1,-9-27 3,9 27 0,-39-14 2,12 14 1,-2 5-2,2 6 4,2 3-4,2 2 1,23-16-1,-13 36-1,17-16-2,-4-20-1,39 32 2,-10-21-2,5 0 3,2-4-2,-4-2 0,2-8 2,-7 1-2,-5-5 0,-1-2 0,-21 9 0,22-25 0,-22 25 1,-2-27 0,2 27-1,-18-22 0,18 22 0,-32-7 1,32 7 0,-38 7 0,38-7 0,-34 18 2,34-18-1,-32 20 3,32-20-1,-20 18-2,20-18 1,0 0-1,-16 20 0,16-20-2,0 0 1,0 0-2,25-2 2,-25 2-1,27-22 1,-27 22 0,27-32-1,-15 12 2,-12 20-1,11-36 1,-11 36-3,-9-23 2,9 23 0,-23-5 1,23 5-2,-29 12 1,9-1-1,20-11-1,-28 27 3,28-27-2,-11 27 0,11-27-1,2 23 3,-2-23-1,0 0-1,16 20 0,-16-20 1,0 0-2,23 9 1,-23-9 1,0 0-2,22-7 2,-22 7 0,0 0-1,18-20-3,-18 20-2,0 0-12,23-16-29,-23 16-50,0 0-8,25-7-4,-25 7-9</inkml:trace>
    <inkml:trace contextRef="#ctx0" brushRef="#br0" timeOffset="7503.7214">-1118 4820 106,'0'0'47,"0"0"1,0 0-7,0 0-12,0 0-8,0 0-5,0 0-5,0 0-3,0 0-3,0 0-3,-20 14 3,20-14-1,-18 20 1,18-20 0,-20 23-1,20-23 2,0 0-1,-25 20 3,25-20-3,0 0 1,-21 7-2,21-7-1,0 0-1,0 0 0,-22 4-1,22-4-2,0 0 3,0 0-3,0 0 5,20-13-1,-20 13 5,0 0-1,0 0 1,20-18 0,-20 18 0,0 0 3,-36 4-3,36-4 3,-43 9-6,21 0 2,-3-2-3,5 2 0,-1-5 0,21-4-3,-22 9 1,22-9-3,0 0 3,0 0-2,0 0 1,0 0 0,0 0 0,29-6 0,-29 6-1,32-16 0,-32 16-1,29-18 1,-29 18 0,23-21 2,-23 21-3,0 0 3,11-20-1,-11 20-1,0 0 1,0 0-2,0 0 2,0 0-4,-20-2 4,20 2-2,0 0 1,-12 20 0,12-20 0,0 0 0,-9 25-2,9-25-2,0 0-5,0 0-9,0 0-29,14 23-58,-14-23-2,22-7-4,-22 7 7</inkml:trace>
    <inkml:trace contextRef="#ctx0" brushRef="#br0" timeOffset="12541.5889">-1470 4807 1,'-27'15'15,"27"-15"66,-20 18-1,20-18-42,0 0 1,-14 27 4,14-27-8,2 23-6,-2-23-1,5 27-5,-5-27-2,9 27-6,-9-27 0,9 25-5,-9-25-2,16 23-3,-16-23-1,24 13 0,-24-13-1,37-7 1,-15-2-2,1-4 2,-3-5-1,-2-3-1,-2 1 0,-5-5 1,-11 25-2,5-40-1,-5 40 2,-18-30 1,18 30 2,-39-11 3,19 16 2,-5-1-2,5 10 3,0-3-1,4 9 1,16-20-2,-21 36-1,17-15-1,4-21-3,2 36-1,-2-36 0,11 29-1,-11-29-1,18 23-1,-18-23-1,28 11 0,-28-11 1,38-4-1,-13-5 0,2-5 1,0-2-1,-2-2 1,0-2-1,-7-3 0,-2 1 0,-10 1 0,-3 1-1,-3 20 2,-14-29-1,14 29 1,-38-12-1,8 17 0,-4 6 2,-4 5 0,0 6 1,-1 3 0,3 2 2,5 1-3,8-1 3,9-7-2,12 0 0,2-20 0,29 25-2,1-20 0,6-5-2,9-7 0,3-4-1,4-5 1,-3-7-2,-4-2 2,-6-4-1,-10-5 1,-11 2 0,-11 3 3,-14 0-2,-13 4 3,-7 7 2,-12 4-1,-4 10 3,-4 4 0,0 11-1,-3 5 1,7 9-2,7 4-1,9 3-4,9 6-6,9-9-15,22 17-31,3-12-69,11-10-3,2 1-1,-6-7-6</inkml:trace>
    <inkml:trace contextRef="#ctx0" brushRef="#br0" timeOffset="11503.7787">-1255 6166 56,'0'0'86,"-12"20"-35,12-20-6,0 0-1,0 0-9,-11 27-10,11-27-4,0 0-2,-16 28-6,16-28 1,0 0-2,-7 27-2,7-27-1,0 0-3,0 0-2,0 0-2,21 9 1,-21-9-2,22-14 1,-22 14-2,30-22 2,-30 22-3,29-34-1,-18 13 0,-4 1-2,-7 20 2,5-34-3,-5 34 2,-23-16-1,3 19 6,-7 3 1,-3 8 3,-6 2 3,4 4 1,-4 3 3,7 2-1,0-7 3,11 2-6,18-20 3,-23 29-3,23-29-3,0 21 0,0-21-2,20 15 0,-20-15-2,34 16 4,-34-16-3,39 11 1,-19-8-1,0-3 2,1-7-2,-1-2 0,0-2-1,-20 11-2,32-34 3,-21 11-4,-4-2 3,-5 1-2,-4 1 2,-7 0-1,-5 3 0,14 20 1,-34-25-1,14 23 3,-5 6 1,0 8 2,-2 6 0,2 9 2,-4 0 1,4 7 2,-2 0-1,9 4-1,-2-6-3,6 2 0,5-5-3,5-4-1,4-3 0,0-22-4,15 28 2,-15-28-2,37 6-1,-13-12 0,4-6 0,1-6 0,0-2-2,-2-7 2,-4 0-1,-3-5 1,-6 0 2,-7 3-2,-5 2 1,-7 4 0,5 23 1,-22-31-2,22 31 4,-41-5-2,16 17 1,0 8 1,-4 5 1,4 6 1,-2 5-1,7 3 1,4-1-2,7 3 2,7-10-2,4 1 0,9-7-2,-11-25 0,36 32-1,-13-28 1,6-6-2,1-7 1,4-5 0,-1-11 0,4-4 0,-4-5-1,-1-2 2,-7-2-1,-7-1 2,-9 3-3,-11 7 2,-16 8 0,-14 10 0,-13 7 0,-9 8 0,-12 10 1,-2 6-3,1 5 2,8 2-5,12-4-6,22-1-11,25-22-19,0 0-44,43 0-44,11-22 3,9-8-3,3-13 2</inkml:trace>
    <inkml:trace contextRef="#ctx0" brushRef="#br0" timeOffset="14170.3553">-1341 8004 1,'0'0'30,"-5"-20"50,5 20-2,0 0-51,0 0 4,-22-14 5,22 14-4,0 0-1,-34 12 2,34-12 1,-27 29 2,15-2-1,-8-9 0,9 14-4,-10-9-6,12 8-5,-2 1-6,9 2-6,2-7-2,4 0-4,8-2-1,1-5-2,-13-20 1,39 29-3,-19-24 3,5-7 1,-3-5-1,1-11 0,-3-5 1,1-6 2,-6-3-1,-3-2 1,-3-2-1,-7-2 0,-4 2 0,-1 9 2,-8 2-3,11 25-1,-29-25 0,29 25 2,-39 7 0,39-7 3,-36 31-2,20-6 2,3 0 0,4 2 1,0-4-1,7-1-1,2 1-1,0-23-4,6 34 3,-6-34-4,16 20 1,-16-20-3,34 5 2,-9-8 1,4-10-1,7-1 3,0-6-2,3 0 2,-8-5-1,-3 0 3,-10-2-4,-14 2 1,-13 2 0,-13 3 0,-15 4 0,-5 7 1,-10 9 0,-5 5-2,3 6 2,4 5-4,16 4-10,7-9-21,27-11-87,30 9-7,15-20-2,16-5-5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5:26.47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F766A8-2FB4-4867-A721-9C0765EA99A0}" emma:medium="tactile" emma:mode="ink">
          <msink:context xmlns:msink="http://schemas.microsoft.com/ink/2010/main" type="inkDrawing"/>
        </emma:interpretation>
      </emma:emma>
    </inkml:annotationXML>
    <inkml:trace contextRef="#ctx0" brushRef="#br0">63 400 25,'0'0'40,"0"0"-5,-16 3 4,16-3-1,-18 7 0,18-7-4,-16 9-3,16-9-7,0 0-6,-14 18-5,14-18-2,14 9-3,4-5-1,3-6 0,7 0-1,4-2 1,3-3-2,2-2 0,3-1 1,-3 0 1,3 1-1,-2-1-1,4 1 3,3-3-3,1 3 2,5-2-1,3 0-3,4-4-1,1 1-1,3-2 0,-1 0-2,-2 0 2,0-2-1,-4 2 1,-1 0-1,-1-1 1,-2-1-1,-1 2 0,2 2 0,-1-2 0,-3 1 0,0 1 0,-5 4 0,-3 1-1,-3 2 0,-6 3 1,-8-1 0,-3 2 0,-4 1 0,-16 2-1,22-3 0,-22 3 2,0 0-2,19-5 2,-19 5-2,16-3-2,-16 3 0,29-5-3,-10 0-4,8 4-11,-1-4-23,6-5-60,8 9 2,-13-14-2,2 10 56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1.6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AE82FD9-FC14-4813-ABFF-8CFADA91C113}" emma:medium="tactile" emma:mode="ink">
          <msink:context xmlns:msink="http://schemas.microsoft.com/ink/2010/main" type="inkDrawing" rotatedBoundingBox="5937,11502 9952,11516 9951,11596 5936,11583" semanticType="underline" shapeName="Other"/>
        </emma:interpretation>
      </emma:emma>
    </inkml:annotationXML>
    <inkml:trace contextRef="#ctx0" brushRef="#br0">47 13 18,'0'0'57,"-19"-1"-22,19 1 1,0 0-4,-16-5-2,16 5-3,0 0-3,0 0-1,0 0-3,-15 8-1,15-8-4,0 0 1,0 0-2,-3 16 0,3-16-1,0 0 1,0 0-1,16 14-1,-16-14 1,14 3-2,-14-3 0,18 4-1,-18-4 0,21 4-3,-21-4 0,19 4 0,-19-4-1,19 3 1,-19-3-2,19 1 2,-4-1-3,2 4 2,1-4-1,4 1 0,1-1-2,2 3 0,1-1 0,4-2-3,-3 0 3,2 0 0,1-2 0,2 1 0,-1-2 1,2-1-2,-1 1 1,3 2 0,-1-1-1,1 0 0,-1 2-2,-1 0 0,2 0 1,1 2 0,-1-2-1,-2 2 0,1-2 1,-1 0 0,4-2-1,0 2 2,-2-2-2,2-1 0,-4 2 0,1 1 1,-2 0-1,-2 1 0,-2 1-1,-3-1 2,1 3-1,-1 0 1,4-2 0,3 1 0,3-1-1,4-2 1,4 1-1,1-1 0,3-1 1,-2 1-1,-2 0 1,-2 1-1,-4-1 2,-3 0-1,-2-1 1,-2 1 1,-1 0-1,1-2 0,0 2-1,4-1 1,-2 1-2,3 0 2,-1 1-2,-1-1-1,2 2 0,-1-1 1,-2 1 0,0-2-2,0 2 1,1-2 1,3-2-1,0 2 1,3 0-1,-1 2 0,0-1 1,-1 2 0,0-1 0,-2 3 0,-3-2-1,-2 0 0,1 0 0,-1-3-1,2 0 2,3 0 0,2-1-1,0-2 0,0 1 1,-2 0-1,-3-1 1,-2 0 0,-3 1 0,-3 1-2,2-2 3,-1-1-1,6 1 1,2 0-1,6 0 0,1 0 0,3-2 0,0 2 0,0-1 0,-3 1 1,-2 2-2,-3-3 1,-3 1 0,-1-2 0,-4 2-1,0 0 1,-3 0 0,0 1-2,-3 2 3,-2 2-2,-1-1 2,-4 3-1,0 2 0,-14-6 0,26 14 1,-26-14 0,27 16 0,-11-8 0,2 0-2,1-3 3,3 2-1,2-4-1,0-2 1,0 1-2,0-2 1,-1-2 1,-3 1-1,-4-1 0,-16 2 0,24-6 1,-24 6 0,0 0-1,15-11 1,-15 11-2,0 0 0,0 0-1,0 0-4,0 0-5,0 0-7,3-15-11,-3 15-14,0 0-23,-16 7-43,16-7 1,-31 4 1,14-2 3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3.43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B68317-C062-49F9-BFB0-D47C282699B7}" emma:medium="tactile" emma:mode="ink">
          <msink:context xmlns:msink="http://schemas.microsoft.com/ink/2010/main" type="inkDrawing"/>
        </emma:interpretation>
      </emma:emma>
    </inkml:annotationXML>
    <inkml:trace contextRef="#ctx0" brushRef="#br0">3466 4662 29,'0'0'74,"0"0"-24,-21 7 1,21-7-11,-11 36-4,9-7-5,-5 1-5,7 3-1,-5 4-5,7-1 0,-2-2-4,5-3 3,-5-1-5,5-3 1,-5-27-3,2 38 1,-2-38-2,0 0-2,0 23 0,0-23-4,0 0 1,0 0-4,0-25 3,0 25-4,9-41 1,0 16-2,-2-4-1,9-3 0,-5-2-1,7 3-1,-2-1 0,0 3 0,2 4 0,0 2 1,-18 23 0,34-33-1,-34 33 3,32-23-1,-32 23 2,31-9-3,-31 9 2,27 4-1,-27-4 1,28 19 1,-28-19-1,27 31 1,-27-31 0,25 41 2,-14-21-2,-2 5 4,-2-2-1,0-3 1,-5 2-1,-2 1 1,0-23-2,-2 36 1,2-36-1,-7 32-2,7-32 0,-7 31 0,7-31-1,-9 23-2,9-23-1,-7 20-3,7-20-3,0 0-5,0 23-10,0-23-12,0 0-22,23 9-48,-23-9-1,43-11 2,-21-3 18</inkml:trace>
    <inkml:trace contextRef="#ctx0" brushRef="#br0" timeOffset="634.6295">3746 4951 1,'-32'-2'6,"32"2"69,-38 7 1,38-7-34,-23 2 2,23-2-4,0 0-5,0 0-2,34 0-3,-11-5-4,15 8-2,1-8-4,13 7-3,2-4-5,5 0-3,0 0-5,-2-1-3,-3 1-5,-4-3-7,-3 5-11,-11-9-16,1 12-30,-12-6-34,-25 3-3,31-11 2</inkml:trace>
    <inkml:trace contextRef="#ctx0" brushRef="#br0" timeOffset="333.1824">4038 4766 1,'0'0'71,"-20"13"15,20-13 4,-18 34-47,2-13 6,9 8-13,-9 0-6,9 7-4,-6-2-5,8 2-4,-4-4-6,5-3-1,1-1-6,6-8 1,-3-20-7,9 29-2,-9-29-10,27 7-7,-2-5-15,-25-2-21,41-22-36,-41 22-9,34-36 2,-34 36 30</inkml:trace>
    <inkml:trace contextRef="#ctx0" brushRef="#br0" timeOffset="1311.6687">4292 4757 1,'-21'-14'49,"21"14"29,0 0 1,18-25-47,3 19 1,8 1-11,3-2-3,9 5-4,-3-2-5,3 4 0,-5 0-2,-2 2-1,-5 0 1,-4 5 0,-2 2 0,-3 4 1,-20-13 1,25 41 0,-25-16 0,0 4 1,-9 3-1,-2 4 0,-9 0-1,-3 0-1,-7 0-3,1-2 0,0-2-4,-3-5 2,0 0-2,-2-9 0,3-2 0,1-5 0,5-6-1,0-7-1,5-5 1,20 7-2,-27-30-2,22 8-1,8-1-1,6-2 1,6 1-1,6 1 2,4 3 0,2 6 3,0 5 1,0 7 1,0 6 1,-2 5 1,-2 7 1,-3 2-2,3 3 1,2 1 0,2 1 0,2-1 0,3-1-2,0-6-2,2 1-5,0-9-6,2 4-10,-2-11-15,7 3-40,-5-1-23,-2-9-3,0 3 1</inkml:trace>
    <inkml:trace contextRef="#ctx0" brushRef="#br1" timeOffset="235964.6309">3422 4215 27,'0'0'33,"0"0"2,0 0 6,0 0-8,14 8-1,-14-8-5,2 22 2,-4-4 2,4 1-6,-4 2-2,2 1-6,-1-1 0,1 3-7,-2-5 2,2 2-5,0-21-2,0 30-2,0-30-1,-1 26-1,1-26 1,0 19 1,0-19-1,0 0 0,3 17 1,-3-17-2,0 0 1,0 0 0,0 0 2,0 0-3,5-16 3,-2-1 1,2 2-4,-1-7 2,4-2-5,2-1 3,1 1-8,2 0 8,1 1-8,-1 6 3,2-1 0,1 4 1,-2 4 0,4 2 1,-1 2 2,4 1-1,1 2 0,4 0-1,-1 1 1,3 0 1,0 2 0,-2 0 0,-4 2 1,1 1 0,-6 0 0,-1 2 0,-16-5 1,18 13-1,-18-13 0,11 16 2,-8-2 0,-3-14 3,3 29-1,-4-15 0,2 4-1,-1 1-4,-1-1 5,1 1-7,-3-5 5,3 4-7,0-18 5,-4 30-3,4-30 3,-4 21-1,4-21 0,0 19 1,0-19-5,6 15-1,-6-15-7,14 9-12,2-2-29,0-1-46,0-11-6,8 7 0,-24-2 66</inkml:trace>
    <inkml:trace contextRef="#ctx0" brushRef="#br0" timeOffset="-1160.1856">5931 4888 1,'0'0'7,"0"0"68,0 0 0,0 0-41,0 0 3,11 20-5,11-18-5,-22-2-9,48 12-4,-19-3-4,5 0-1,0 0-3,0 2-1,-2 0 0,-5 3 0,-2-3 0,-5-2 1,-20-9 2,25 25 3,-25-25 0,7 29 3,-7-29-1,-11 41 3,-3-16-1,3 9-1,-7-5 0,2 12 1,-9-5-3,5 7 2,-7-7-3,2 2 1,-5-4-2,1 0 0,-3-9-2,0 0-1,1-5 0,4-4-2,-3-2 0,7-3-2,1-4 0,22-7-2,-27 11-4,27-11-5,0 0-11,-21 2-20,21-2-65,21-4-12,-21 4-2,18-32-6</inkml:trace>
    <inkml:trace contextRef="#ctx0" brushRef="#br1" timeOffset="236469.4042">4133 4498 71,'0'0'33,"0"0"3,-16-13-2,16 13-1,0 0-7,0 0-5,0 0-2,0 0-1,0 0-7,0 0-1,24 8-1,-24-8 0,32 1-3,-14-1-3,4 0-1,1-1-2,2-1 3,1 1-3,-4-3 1,2 1-3,-3 2 2,1-4-1,-4 3-1,-1 1-6,-17 1-8,28-2-13,-28 2-21,19-2-32,-5 9-10,-14-7 30</inkml:trace>
    <inkml:trace contextRef="#ctx0" brushRef="#br1" timeOffset="237504.5892">4753 4333 6,'12'-18'30,"-12"18"-4,11-16-3,-11 16-6,8-14-1,-8 14-4,16-10-3,-16 10 3,24-6-2,-24 6 2,29-5-4,-12 4 4,4 2-1,-4 1 3,3 1-2,-4 3 1,-2 4 3,-14-10 0,21 26 1,-15-12 0,-3 2 0,1 3-6,-6-1 6,2 3-7,-3-7-2,3 5-4,0-19 2,-7 30-6,-1-15 3,2-1 1,-5 1-2,0 1 1,-5-2-1,0 0 2,-5 1-1,2-4-1,1 0-1,-1-3 2,0 0-1,1-3-1,2-2 1,0-1-1,2-2 1,-1 0-2,15 0 1,-24-7-2,24 7-1,-20-11 1,20 11-1,-11-14 0,11 14 0,0 0 2,0-19-1,0 19 1,0 0 1,0 0 0,20-8 1,-20 8 1,19 3 0,-19-3-1,26 8 2,-8-2-1,-2-1 1,4 0 0,1 0-2,2 1 0,1-1 0,-1 0 0,5-1 0,-4 3 0,1-1-1,1 0 3,-4 1-2,-1-2 0,0 1-1,-2-1 1,-3 0-2,5-4-1,-2 1-4,0-4-7,7 1-9,-6-4-13,8 3-30,-5 5-40,-7-9-2,2 11 1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4.01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21C6F42-16CB-4F4E-88BF-8438E3443687}" emma:medium="tactile" emma:mode="ink">
          <msink:context xmlns:msink="http://schemas.microsoft.com/ink/2010/main" type="inkDrawing"/>
        </emma:interpretation>
      </emma:emma>
    </inkml:annotationXML>
    <inkml:trace contextRef="#ctx0" brushRef="#br0">3482 6358 26,'0'0'79,"0"0"0,0 0 2,0 0-41,0 0 1,0 0-11,21 10-5,3-12-5,7-4-2,7 1-1,4-5-6,4 2-1,2-1-3,-1 1-7,-3 1-10,-7 1-12,0 3-23,-11-1-45,-5 1-5,-4 2-2,-17 1-3</inkml:trace>
    <inkml:trace contextRef="#ctx0" brushRef="#br0" timeOffset="-298.5088">3782 6168 49,'-18'0'85,"18"0"-3,-16 17 1,16-17-39,-17 36-3,7-19-8,5 12-7,-6-5-2,6 6-8,-3-4-1,6 1-3,-2-3-5,2-2 0,2-3-5,3-3 0,2-1-4,-5-15-5,19 17-11,-19-17-13,31 2-30,-15-7-35,1-4-2,1-6-2,-7-4 1</inkml:trace>
    <inkml:trace contextRef="#ctx0" brushRef="#br0" timeOffset="956.9028">4117 6128 18,'1'-18'64,"-1"18"-4,23-14-25,-6 6-14,4 1-2,3 1-6,2 3 0,-1 1-4,3 2 1,-8 2-1,1 1 4,-3 2-1,-4 3 1,-14-8 0,24 17 2,-24-17-1,15 23 2,-15-23 0,0 25 0,0-25 2,-19 29-6,1-14 4,-1 1-6,-5-4 4,-2 3-7,-1-6 1,1 2-5,2-6 2,5 0-1,1-2-2,18-3 0,-19 0-3,19 0 2,0 0-2,19-3 1,-1 1-1,3 1 0,1 2-1,4 1-1,-2 1 3,0 4-2,-5 1 2,-1 3 0,-4 3 1,-1 2 0,-5 2 2,0 3 2,-5 1 0,0 0 2,-4 2 1,-1 0 1,-3-3 1,-1 1 1,-4-2-1,-1-3 1,-5-4-2,-2 0 1,-4-5-1,-5-3-1,-7-5-2,-1-4-2,-7-2 1,1-4-1,-4 1-1,2-4-2,-1-1-1,6 1-3,7 0-4,4 0-10,27 13-23,-19-16-66,19 16-5,19-16-3,-1 5-8</inkml:trace>
    <inkml:trace contextRef="#ctx0" brushRef="#br0" timeOffset="-635.357">3324 6094 13,'0'0'78,"0"0"-3,-15 23 5,12-7-41,-3 4 4,1 1-8,2 6-4,-4-3-4,9 5-5,-5-7 2,4 6-6,-4-11 4,6 6-6,-3-9-2,2 0-3,-2-14 2,5 20-6,-5-20 0,0 0 0,0 0-3,-4 14 0,4-14-2,0 0 1,0 0-3,-4-14 3,4 14-3,6-20 0,-3 4 0,2-4-1,3-4-2,3-2 4,0 0-4,2-1 3,0 0-3,0 3 2,0 2-1,0 6 2,-13 16 0,22-23-1,-22 23 0,22-11 0,-22 11 1,24 0 0,-8 3-1,-1 4 1,1 1 0,-16-8 1,27 22-1,-16-6 1,1 2 3,-4 1-4,-4 2 4,0 1-4,-3-1 4,1 1-6,-4 1 8,2-1-7,-3-3 2,3-1 1,-3-2-1,3-2-1,0-14-2,-3 24-4,3-24-9,0 0-11,11 21-18,-11-21-33,0 0-30,21-13 1,-21 13-3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07.7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F6F3498-A828-4A73-8117-3279A9936100}" emma:medium="tactile" emma:mode="ink">
          <msink:context xmlns:msink="http://schemas.microsoft.com/ink/2010/main" type="inkDrawing"/>
        </emma:interpretation>
      </emma:emma>
    </inkml:annotationXML>
    <inkml:trace contextRef="#ctx0" brushRef="#br0">72 67 42,'-7'-29'38,"7"29"-3,-8-19 7,8 19-7,-12-20 3,12 20-11,0 0 2,-25 0-9,25 0 0,0 0-5,-17 22-1,17-22-5,-2 27-5,4-10 0,-2-17-6,19 31 3,-19-31-5,35 27 6,-10-18-6,0-1 6,4-2-2,0 1 1,2-1-1,-6 0 2,1 5 0,1-3-1,-2 6 1,2-3-2,-2 5 2,6-5-3,-2 3 4,2-3-4,2-3 1,-1 0 0,3-3 0,-2-1 0,-3-2-1,3 0 3,-2 0-3,0-2 2,-1 2-1,1-2-2,0 0 1,0 0 0,3 0 0,-1 0 0,0 0 1,-1-2-2,-1 2 3,2-2-1,-2 0 0,-2 0 1,-1 2-1,1-4 1,2 4-2,-2-2 2,2 0-1,-4 1 1,0-1-1,-2 0 0,0 0 0,-6 0 1,0-2-1,-19 4 1,27-8-1,-27 8 0,19-5 1,-19 5-2,0 0 1,23-6 0,-23 6-1,18-2 0,-18 2 0,23 2 0,-23-2-1,25 4 1,-25-4-2,29 5 0,-29-5-1,32 6-2,-32-6-3,29 4-3,-29-4-4,27 2-8,-27-2-12,0 0-24,19 6-24,-19-6-4,0 0 64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2.94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C232DA-9718-4CB7-9A8E-90EBCEA1D563}" emma:medium="tactile" emma:mode="ink">
          <msink:context xmlns:msink="http://schemas.microsoft.com/ink/2010/main" type="inkDrawing"/>
        </emma:interpretation>
      </emma:emma>
    </inkml:annotationXML>
    <inkml:trace contextRef="#ctx0" brushRef="#br0">0 21 25,'0'0'41,"0"0"-3,0 0-1,0 0-4,17-16 3,-17 16-10,33-3 1,-14 3-5,5-2-7,1 2 1,3 2-2,1-1-1,4 5-1,-6-2 4,4 6-4,-4-1 2,5 12-3,-3-3-1,2 9-2,2-4-3,-5 8-2,3-6-3,0 5 2,0-5-3,0-3 2,1-3 0,1-2 1,2-3-1,3-5 1,1-1 0,1-4 0,-2 1 0,3-3-1,-5 0 1,3 0-2,-4 0 2,1 0-1,1-2 0,-1 2 0,1-2 0,1 0-2,-1-2 2,-3 0-1,-1 0 0,-4 0 0,-6 0 1,-2-1 1,-3 1-1,-18 2 0,28-2 0,-28 2-1,33-4 0,-14 4 0,4-2 1,-1 0-2,3-2 1,0 2 0,-2-2 0,-4 1 0,-2-3 1,-17 6-1,23-10-1,-23 10 0,0 0 0,4-23-1,-4 23 0,0 0-1,-15-23-1,15 23-1,-14-17 2,14 17-2,-17-18 1,17 18 0,-23-19 2,23 19 0,-33-23 2,12 12 0,-6-1 1,-2 0 0,-5 1 2,-3-3-2,-9 7-1,2-5 2,-6 6-3,0-3 2,-6 7-2,-2-6 0,-5 6-1,-5-2 1,1 4 0,-4-3-4,2 3 1,-7 0-6,9 1-5,-6-2-15,10 4-41,1 13-23,-3-16-7,1 11 5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4.8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46D107-C017-4B0A-8528-497893FE39A2}" emma:medium="tactile" emma:mode="ink">
          <msink:context xmlns:msink="http://schemas.microsoft.com/ink/2010/main" type="inkDrawing"/>
        </emma:interpretation>
      </emma:emma>
    </inkml:annotationXML>
    <inkml:trace contextRef="#ctx0" brushRef="#br0">45 17 64,'0'0'45,"0"0"-3,0 0 1,0 0-9,0 0 1,0 0-5,0 0-1,-8 23-1,2-6-4,4 8 1,-5-2-3,3 8-2,-4-2-6,2 4 0,3-4-5,1 1 1,2-1-3,2 0 0,-2-2-2,3 2 1,-3-6-1,2 0-2,-2-2 1,0-3 0,0-18-1,-2 28-1,2-28 0,0 0 0,-2 20-2,2-20 1,0 0-1,0 0 1,0 0-2,0 0 2,0-27-2,4 6 1,4-4-1,2-8-1,3 0 0,2-7-1,1 1 2,1-1-3,-1 3 3,-1 5-2,0 3 3,1 2-2,-1 2 2,1 6-2,1-1 2,0 5-1,0 2 1,1 1-1,-1 2-1,-17 10 4,29-7-2,-29 7 2,25 4-2,-25-4 2,17 15-1,-17-15 1,16 21 1,-16-21-2,17 25 1,-17-25 0,15 27 3,-15-27-1,10 27-1,-6-10 1,-4-17-1,2 35 1,-2-18-2,-2 4 0,2 1-3,-2-3-1,4 4-6,0-6-7,5 6-10,-7-23-14,18 39-29,-11-18-44,-7-21-2,16 29 0,-16-29 55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5.29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CC893B-1D65-4C3D-AF00-449D70886D93}" emma:medium="tactile" emma:mode="ink">
          <msink:context xmlns:msink="http://schemas.microsoft.com/ink/2010/main" type="inkDrawing"/>
        </emma:interpretation>
      </emma:emma>
    </inkml:annotationXML>
    <inkml:trace contextRef="#ctx0" brushRef="#br0">-4 66 1,'0'0'0,"0"0"72,0 0 6,0 0-44,-4-19 3,4 19 3,0 0-8,16-19-5,-16 19-5,19-8-5,-19 8-4,25-4-5,-8 4-1,-17 0-4,33-4-2,-14 4-7,3-2-4,1 2-9,-4-5-5,6 3-24,-2 2-32,-4-6-14,6 8-1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6.1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1829AA-A589-4BFB-B396-BD7C014CBE76}" emma:medium="tactile" emma:mode="ink">
          <msink:context xmlns:msink="http://schemas.microsoft.com/ink/2010/main" type="inkDrawing"/>
        </emma:interpretation>
      </emma:emma>
    </inkml:annotationXML>
    <inkml:trace contextRef="#ctx0" brushRef="#br0">235 46 1,'0'0'0,"8"-21"10,-8 21 53,0 0-48,0 0 0,23-14 4,-23 14-6,25-9 0,-25 9-7,30-2-2,-10 2 0,-3 4 0,2-1 1,-1 3-2,-1 0 6,0 2-4,-17-8 4,27 19-1,-27-19 0,19 21-1,-19-21 3,10 19 0,-10-19-1,-10 18 4,10-18 0,-27 15 2,4-13 1,2 6-1,-4-6-2,2 3-3,4-3-1,19-2-3,-25 12-3,25-12-4,0 0-1,25 15-2,2-7 0,4-2 0,5 3 0,1-1-1,3 4 2,-3-3 0,-7 5 1,-3-3 2,-7 5 1,-20-16 3,15 30 1,-15-30 3,-12 29 1,12-29 2,-36 27 3,11-13 2,-6-5 1,0 3 0,-7-6 0,5 3-2,-5-3 0,3 2-3,0-5-4,3 5 0,1-6-4,2 2-5,2 2-10,-4-6-12,8 9-36,-8-1-49,-5-2-2,-1 3-4,-9-9 29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07:24.41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0E375A3-EDE4-4072-9B29-DF041BEC0D69}" emma:medium="tactile" emma:mode="ink">
          <msink:context xmlns:msink="http://schemas.microsoft.com/ink/2010/main" type="inkDrawing" rotatedBoundingBox="18384,11658 18525,6767 19874,6806 19732,11697" shapeName="Other">
            <msink:destinationLink direction="with" ref="{7CB48FA4-C56D-43A6-8EF2-BC23CA7F3D7A}"/>
          </msink:context>
        </emma:interpretation>
      </emma:emma>
    </inkml:annotationXML>
    <inkml:trace contextRef="#ctx0" brushRef="#br0">15426 1730 22,'0'0'11,"9"-18"0,-9 18 0,0 0-2,22-6 2,-22 6-1,0 0-1,22 8-2,-22-8-1,0 0-1,16 18 0,-16-18 0,22 20-4,-5-9 0,3 3-3,8 0 3,4 4-3,7 0 3,-3 0-1,5 3-2,-1-1 2,-4 0 0,-5 2 1,-3-1-4,-10 1 5,-10 0-4,-10 4 3,-10-5 0,-10 3-1,-10-2 3,-7-2 1,-7 0 2,-1-1 0,-5 1 2,5-4-2,-1 0 1,7 2-1,3-3-3,8 3-9,5-4-16,11 8-36,-4-14-6,18 10 46</inkml:trace>
    <inkml:trace contextRef="#ctx0" brushRef="#br0" timeOffset="-2.79068E6">15423 1783 9,'0'0'69,"0"0"-5,24 13-5,-3 1-56,10 6 3,10-2 1,11 2 3,0 7 3,7 5-1,-7 2 1,0 7 1,-19-1 2,-3 8 2,-21 1 1,-11 8-2,-19-1-4,-10 8-3,-17-6-2,-8 1-5,-3 0-15,-9-5-25,5-4-43,2-5-4,2-20-3,10-7 5</inkml:trace>
    <inkml:trace contextRef="#ctx0" brushRef="#br0" timeOffset="-2.78782E6">14933 2379 1,'22'-36'11,"21"-1"44,2-14-5,14 1-42,4 2-2,5-4 4,0 5-1,-1 2 4,-8 9-5,-7 9 0,-11 11 2,-10 7-1,-8 16 4,-16 15 4,-7 17 1,-9 10-4,-9 17 1,-3 11-4,-1 13-1,-3 9-4,2 5-6,1 7-20,-1-3-25,-4 3-26,11 6-3,-18-6 1</inkml:trace>
    <inkml:trace contextRef="#ctx0" brushRef="#br0" timeOffset="-2.78657E6">15253 2268 1,'14'-29'55,"-5"-10"7,13 5-6,-1 1-50,15 3-3,5 3 3,6 7 3,5 4 1,0 14 1,2 13 1,-13 9 4,-1 16 0,-17 7 6,-3 12-3,-13 3 0,-2 12 0,-10 0-6,-2 5-2,-4 2-6,0 2-1,-1 2-10,-8 5-15,-3 13-30,-10 10-24,-15-1-7,-4 23-1</inkml:trace>
    <inkml:trace contextRef="#ctx0" brushRef="#br0" timeOffset="-2.78949E6">15179 3169 1,'0'0'57,"-14"27"9,14-27 0,0 0-47,21 23-3,-1-12 5,11 7-1,-1-2-3,8 9 0,1-3-4,4 10 1,-7-5-6,4 5 4,-13-1-3,-2-1 3,-11 1-3,-10-1 2,-10-3 1,-6 0 2,-15-4 1,-4-1 1,-12-2-1,-3 1 1,-15-8-2,3 8-1,-17-8-1,1 5-2,-5-2-2,2 0-2,2 0-5,12-3-9,16 3-14,8-7-24,39-9-54,0 0 0,48 11-7,10-13-2</inkml:trace>
    <inkml:trace contextRef="#ctx0" brushRef="#br0" timeOffset="-2.79169E6">15041 3860 1,'0'0'50,"23"-20"14,-1 13-1,12 0-50,7 7 3,8 3-1,3-1 1,3 5-7,-6 2-1,1 7 1,-9 4 3,-12 7 1,-7 9 2,-10 5 1,-12 8 2,-9 3-1,-3 7-1,-8-5-3,2 3-2,-5-5-3,5-5-2,-4 3-3,4-12-15,2 3-24,-4-5-45,-7-16-4,2-8-6,-14-17 1</inkml:trace>
    <inkml:trace contextRef="#ctx0" brushRef="#br0" timeOffset="-2.79262E6">15055 4179 1,'-9'-27'52,"9"27"8,31-48-4,8 19-48,10-10-3,21 6 5,5-6 0,8 8 1,1 6-3,-7 11 2,-10 14 5,-15 16 4,-13 25 5,-26 6-2,-10 19 4,-24 6-3,-8 9 4,-12 3-3,-2 1-8,-4-8-1,4-7-11,7-9-9,4-9-27,12-11-51,4-1-9,-4-21-3,-3-1-4</inkml:trace>
    <inkml:trace contextRef="#ctx0" brushRef="#br0" timeOffset="-2.79383E6">15685 5733 25,'11'-38'68,"-11"38"-1,7-32-4,-7 32-55,18-24 1,-18 24 1,38-25 1,-13 13-2,2 6-1,2-1 0,-1 5 2,-1 2 0,-3 2 2,-24-2 1,37 18 0,-37-18 0,24 32-1,-17-12 1,2 3-3,-4 6-1,2 2-2,-5 1-1,0 9 0,-6 2 1,-5 4 1,-10 5 0,-10 7 3,-12-3-1,-10 10 2,-13-5-1,-8 2-1,-3 2-11,-1-6-12,12 2-29,-1-7-51,11-15-4,9-3-4,-3-16-2</inkml:trace>
    <inkml:trace contextRef="#ctx0" brushRef="#br0" timeOffset="-2.78444E6">14973 5355 63,'-40'14'77,"40"-14"-2,-14 25-4,14-25-61,41 38 2,2-18-6,13 5-1,7 2-5,3 3 0,-3 4 0,-11-1 4,-9 6 2,-18 2 2,-21 4 2,-15 2 0,-23-4 2,-9 4-2,-13-4-1,-5-4-5,-5-8-9,1-8-19,6-21-55,12-13-5,4-30 1,13-11-7</inkml:trace>
    <inkml:trace contextRef="#ctx0" brushRef="#br0" timeOffset="-2.78535E6">15156 5610 1,'-25'-13'47,"25"13"12,0 0 4,32-25-49,-9 21-4,6 1 1,7 3 0,7 3 0,-2 3-3,4 6 2,-7 6 2,-4 4 4,-7 5 1,-11 7 2,-7 2 0,-11 5-2,-7 2-1,-14 2-1,-2 7-1,-9-4-4,0 6 0,-8-9-5,5 2 2,-3-4-4,6-7-5,5 0-14,1-13-24,6-9-45,22-14-1,-23 0-2,23 0-6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3:07.9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29DC1A-CB74-483C-9959-CA63EAE36404}" emma:medium="tactile" emma:mode="ink">
          <msink:context xmlns:msink="http://schemas.microsoft.com/ink/2010/main" type="inkDrawing"/>
        </emma:interpretation>
      </emma:emma>
    </inkml:annotationXML>
    <inkml:trace contextRef="#ctx0" brushRef="#br0">78 0 15,'-17'10'29,"17"-10"-4,-19 19 1,19-19-3,-18 23-2,18-23 0,-11 27-1,11-27 1,-10 21-3,10-21 2,-6 25-3,6-25 2,0 24-1,0-24-1,8 26-1,-8-26-1,13 27-1,-13-27-4,24 27 1,-7-17-3,0 0 3,4-1-5,0-1 2,3 1-1,-1-1-2,0-2 0,-2 2 0,0 1 1,0-1-3,2 3 3,6-5-4,0 2 2,6 0-2,3-3 0,6-1-2,1 0-1,3 0 1,0-2 0,0 0 0,-4 0-1,0-2 4,-1 2-2,-5-2 2,3 0-2,-3 0 0,2-2 0,5-2-1,-3 2 0,4 0-1,0 0 2,2 0-2,-1 2 2,1 0-1,0 2 1,-4 0-1,2 0 0,-1-2 1,-1 2-2,-2 0 1,-2 0-1,1-2 2,-5 2 0,1-2 0,-2 2-1,-3-2 0,1 2 0,-2-1 0,0 1 0,-1 0-1,1 0 2,0-2-2,-2 4 2,0-2-1,-4 0-2,0 0-3,-6-2-5,0 4-8,-19-4-13,27-2-28,-27 2-41,0 0 1,0 0-2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8.8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6FD1B23-C32F-4C92-9736-16C0BD4B023F}" emma:medium="tactile" emma:mode="ink">
          <msink:context xmlns:msink="http://schemas.microsoft.com/ink/2010/main" type="inkDrawing"/>
        </emma:interpretation>
      </emma:emma>
    </inkml:annotationXML>
    <inkml:trace contextRef="#ctx0" brushRef="#br0">10989-5227 62,'21'0'97,"-21"0"3,16 2-23,-16-2-38,9 24 5,-4-4-1,-10-2-10,5 9-4,-4-1-5,4 7-4,-4-2-6,6 7 0,-4-4-4,7 4 0,-5 0-3,3 6-1,-3-6-1,4 2 0,-4-3 0,3-2-3,-3-6 0,3-5-6,2-5-7,-5-19-16,17 19-41,-17-19-52,0 0-5,12-16 0,-19-5-3</inkml:trace>
    <inkml:trace contextRef="#ctx0" brushRef="#br0" timeOffset="-800.2567">9897-5292 46,'-4'14'97,"4"-14"2,0 0-26,-4 29-27,-2-13 3,6 8-7,-8-4-10,5 11-6,-7-6-5,7 7-3,-5-6-4,3 3-1,1-7-4,2 2 2,0-5-5,4-1 1,0-4-2,-2-14-1,4 23-2,-4-23 1,0 0-1,7 16-1,-7-16 1,0 0-2,0 0 1,1-15-1,-1 15 2,8-25-3,-1 7 1,1-3-1,4-3 0,3-3-2,2 0 0,3-2 1,0 0-1,1-1 1,2 4 0,-1 1-1,2 3 2,-3 1-1,-1 2 1,1 3-1,-3 4 1,-2 3 0,0 2 2,-16 7-1,25 0 1,-25 0 0,24 15 1,-24-15 1,27 21 0,-12-7 1,-1 0-1,2 2 3,-3-1-2,0 2 3,-5-1-2,1 3 0,-5 2 1,-3 0-2,-2 1 2,-1 4-2,-3 0 1,0 1-2,1 0 0,2 0 0,0-1-2,4-2 0,0-4-3,1-2-3,2-2-9,-5-16-10,9 19-22,-9-19-38,0 0-41,0 0-3,-16-11 1,16 11 1</inkml:trace>
    <inkml:trace contextRef="#ctx0" brushRef="#br0" timeOffset="-440.8636">10377-4958 11,'21'-12'95,"-21"12"6,22-16 2,-6 12-50,-16 4-4,26-7-3,-26 7-13,24-3-9,-24 3-5,25 3-3,-25-3-7,31 7-2,-12-6-3,0 4-2,2-2-2,-1-3-4,1 3-5,-5-6-11,2 8-15,-18-5-36,0 0-39,0 0-5,0 0 2,0 0 19</inkml:trace>
    <inkml:trace contextRef="#ctx0" brushRef="#br0" timeOffset="-1722.2338">11742-4835 7,'0'0'77,"35"-2"0,-35 2-23,29 5-27,-10 3 10,-3 0-7,0 1-2,-16-9-6,27 23 1,-27-23-4,19 29-1,-19-29 2,13 28-2,-13-28 2,6 31-2,-6-17 2,2 9 0,-5-6 1,3 7 1,-7-2-3,4 6-1,-6-4-4,1 4-1,-5-2-5,3-1-1,-4-2-4,3-4-2,1 2-7,10-21-9,-19 25-16,3-25-27,16 0-61,-32-4-5,6-8-1,-12-2-3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15.8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E3E1F45-D968-437E-A40A-58E82B1205AE}" emma:medium="tactile" emma:mode="ink">
          <msink:context xmlns:msink="http://schemas.microsoft.com/ink/2010/main" type="inkDrawing" rotatedBoundingBox="5901,13608 9596,13762 9593,13820 5898,13666" semanticType="strikethrough" shapeName="Other">
            <msink:sourceLink direction="with" ref="{F67C7552-06DA-451C-99CF-DA0611BA0736}"/>
          </msink:context>
        </emma:interpretation>
      </emma:emma>
    </inkml:annotationXML>
    <inkml:trace contextRef="#ctx0" brushRef="#br0">47 25 44,'0'0'56,"-18"-9"-17,18 9 2,0 0-1,-14-7-3,14 7-3,0 0-2,0 0-2,-18 0-2,18 0-2,0 0-3,0 0-1,0 0-2,0 0-1,0 0-2,0 0 0,0 0-2,0 0 0,0 0-2,0 0-1,16 10-1,-16-10-2,15 0 0,-15 0-3,16 2 1,-16-2-2,17 1 1,-17-1-1,19-1 1,-19 1-1,23-4 0,-23 4 0,24-4-1,-24 4 1,22-7-3,-22 7 1,21-5-1,-21 5-1,24-1 0,-10-1 0,1 2-1,1 0 1,1 2 0,2-4 0,1 2-1,0 0 0,0 2 2,-3-2-2,2 1 2,-3 1-1,0 0 0,0 1 0,-1 0-1,-1 0 2,0 0-2,2 1 2,0-3-2,2 1 1,0-1 0,1-1 0,0 2 0,2-2 0,-2 0-1,2 0 1,-2 0 0,0 2-1,0-1 1,-1 2-1,1-1 1,-2 1 0,3-1 0,-1 1 0,0-1-1,0-1 1,2 1 0,-2-2 0,0 1 0,2 1 0,-3-2 0,-1 2-1,1-1 1,-4 1 0,2-1-1,-1 3 0,-1-1 0,-14-3 0,27 5 0,-11-2 1,2-2-1,-1 1 0,1-2 0,1 1 0,0 1 1,-1 0 0,-1 1-1,1-2 0,-2 1 1,0 1 0,0-1-1,2 1 0,1-1 1,1-2-1,4 0 0,0 0-1,4 0 2,-1-2-2,0 0 2,2 1-1,-2-1 0,0 2-1,2 0 2,-2 0-1,0 0-1,3 2 2,2-2-2,0 1 1,0-1 0,0 2 1,0-2-2,-1 0 1,-4 0 0,0 0 0,-3 2 0,-2-2 0,2-2-1,0 2 1,0 0 1,2 0-1,-1-2 0,1 2-1,0-1 1,1 1-1,-2 0 2,-2 1 0,1-1-2,-2 2 2,2 1 0,2-1 0,-1 1 0,2-1 0,1-1-1,2 1 0,0-1 0,2 1 0,-1-2 0,1 0 0,-2 0 0,0-2-1,1 1 2,-1 1-1,-1 0-1,1-2 1,1 2 0,-1 2 0,-3-1-1,2 1 2,-5 1-2,1 0 0,-1-1 1,0 1-1,-1-1 1,-1-1-1,2 1 0,2 0 0,-1-1 2,1-1-1,-1 0 0,1 2 0,-2-2 0,-2 1 0,1 1 0,-1 1-1,-1-1 1,-2 1 0,3 0 0,1-1 0,2 1-1,1-1 2,1 1-2,-1-2 2,-4 1-2,2 0 1,-5-1 1,-5-1-1,-14 0 2,20 0-2,-20 0 0,0 0 1,0 0-1,16-1 0,-16 1-1,0 0 1,16 0-1,-16 0 1,16 0 0,-16 0 0,22 0 0,-22 0 0,21 0 1,-21 0-2,21-2 1,-21 2-1,20 0 0,-20 0-1,24 0-2,-24 0-3,26 3-2,-26-3-5,24 2-5,-24-2-8,17 3-14,-17-3-22,0 0-48,0 0-5,0 0 3,0 0 0</inkml:trace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08.223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8,'0'0'11,"0"0"-1,0 0-4,0 0 7,0 0-6,23-15 8,-23 15-8,27-6 8,-10 4-8,3-2 3,-1 0-1,4 1-6,-2 3 5,2-2-4,4 2 3,-2 0-4,0 0 6,2 2-2,2-2 3,4 0-2,-1 0-2,5 0 3,-3-2-3,5 2 0,1 0-4,1 2 5,-1-1-7,0 1 5,1 2-4,-5 0-2,3 0 2,-4-2-1,-1 2 0,-3-2-3,0 0 4,-2-1-2,-1-1 4,-1 0-2,0 0 0,0 0 0,-2 2-1,2-2 0,-2 0 0,-2 2 1,-2-2-3,3 0 4,-5 2-2,2-2 2,-2 0-1,2 0-1,4-2 2,4 2-3,4-2 2,2 0-1,3 2 1,4-1-3,5 1 4,-1 0-2,-2 0 0,2 1 0,0-1 0,-3 4 1,-1-2-2,-2 0 2,1 2-3,-7-2 5,5 2-3,-5-2 0,1 0 1,0 0-2,-5 1 2,1-1-3,-6 2 2,2-2-2,-8 0 4,-1 0-3,-18-2 2,23 4-1,-23-4-2,0 0 2,19 6-1,-19-6 1,0 0-3,0 0 4,0 0-3,0 0 4,0 0-2,0 0 0,0 0 0,0 0 0,8 19-1,-8-19-2,19 7 0,-2-3-3,6 0 1,8 0-3,6 0-1,5-2-3,2 0-3,2 2-1,1-3-2,-3 5-2,-4-2-2,-3 4 3,-8 0-4,-2 3-1,-6-3 4,2 11 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2.3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6A0ABD2-A440-448E-9FE1-E02907DDB223}" emma:medium="tactile" emma:mode="ink">
          <msink:context xmlns:msink="http://schemas.microsoft.com/ink/2010/main" type="inkDrawing" rotatedBoundingBox="17232,8580 19387,13744 19193,13825 17037,8661" semanticType="verticalRange" shapeName="Line">
            <msink:sourceLink direction="with" ref="{5FE90270-6F3E-47B7-9098-51B744CE910B}"/>
            <msink:sourceLink direction="with" ref="{CAE1845D-F20C-4AA4-89FC-F9D8D78938A2}"/>
          </msink:context>
        </emma:interpretation>
      </emma:emma>
    </inkml:annotationXML>
    <inkml:trace contextRef="#ctx0" brushRef="#br0">16 5 18,'0'0'29,"0"0"-1,0 0 0,-19-6-2,19 6-3,0 0 0,0 0-2,0 0 0,0 0-9,0 0 2,-4 19-5,4-19 4,0 0-1,16 23-1,-16-23 0,13 21-2,-13-21 2,18 27-2,-18-27 2,21 37-4,-10-20 3,3 6 0,1 0-2,0 2 0,1 0-2,1 2 2,0-2-3,3 2 2,-1-2-4,0 2 4,2-2-4,1 2 2,-1 2 0,0 0-1,-2 0 0,2 3 0,-2-3 0,1 4-1,-3-2 2,0 1-2,-1-1 1,1 2-1,-3-2-1,1 1 1,-2 1-1,1 2 1,1-3-2,-1 5 2,-1-1-2,3 1 3,-1 3-2,2 1 2,3-1-2,-1 1 1,0 3-1,4 0 1,-2-2 1,0 3-1,1-3 0,1 0 0,-6 3 2,6-3-4,-6 4 3,3 2-3,-1-2 2,-2 4-2,2-2 2,-1 2-2,1-1 0,0-1 3,0-2-3,3-2 1,1 0-1,2-3 1,-2 3-1,2-2 0,2 4 1,-2 1-1,0 1 1,-2 4 1,0 1-2,0 9-1,0-6 1,-2 0-1,-2-2-2,3-1 4,-3-3-3,2 4 2,-2-8-2,1 1 4,-3 1-3,2-2 1,-4 2 0,5 0-1,-5 2 0,2-6 0,1 2 1,-3 1-1,2-3 1,1-2 1,-1 1-2,-2-5 1,1 2-1,-1 3 2,1-5-3,-1 3 0,2 3-1,-3 0-1,1 0 1,1 3-1,-3-1 2,2 0-3,-1-2 4,-3 0-2,-1-1 3,2-1 0,-3 0 0,3 1 0,-1-3 0,-1 4 0,1 1-2,1-1 3,0 0-4,1 0 4,-1-1-2,1-1 2,0-2-3,1 1 3,-1-3 3,3-1-4,-1-1 4,1 1-8,1-1 8,0 1-8,-1 0 8,1 1-8,0-1 4,-1 1-2,-1-1 1,0 1 0,1-1-5,-5-5-2,1 5-11,-4-14-7,3 4-17,-11-27-18,0 0-45,0 0 2,4-52-2,-12 2 7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4.5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26774D0-B820-4654-97FD-E3EBC2F28DAB}" emma:medium="tactile" emma:mode="ink">
          <msink:context xmlns:msink="http://schemas.microsoft.com/ink/2010/main" type="inkDrawing" rotatedBoundingBox="17329,8682 19604,10961 19550,11015 17275,8735" semanticType="callout" shapeName="Other">
            <msink:sourceLink direction="with" ref="{068D4BCF-C206-47A5-8A6F-CEA4F487E4DB}"/>
            <msink:sourceLink direction="with" ref="{16E6854C-3443-4EAB-895A-14C309A0C6D0}"/>
          </msink:context>
        </emma:interpretation>
      </emma:emma>
    </inkml:annotationXML>
    <inkml:trace contextRef="#ctx0" brushRef="#br0">0 0 1,'0'0'32,"25"7"32,-25-7-15,21 23-27,2-3 4,4 1 1,6 8-1,2 2-6,5 7 0,0 2-3,7 7 0,1 1-2,8 4-1,-5 5 0,9 3-2,0 0 0,3 1-2,1 1 1,1 3-1,1-9 1,-3 5-1,0-7-1,-1-2 1,-4-2-2,-2-2 2,-4-3-3,-2-3 2,-8-2-3,0 1 2,-5-3-2,-1 5 1,-1-5-3,1 2 1,-3 5 1,2 1-6,-3-4 6,3 2-6,-2-3 5,1-1-5,-5-1 6,2-1-6,0-5 3,-2 2 0,2-1-1,-1-1 1,-1 0-1,2-3 1,-2-1-3,0-2 3,-1 0-2,1-4 0,-2 0 0,2-4-1,-4-1 0,2 1 0,-2-2 1,0-1-1,-2-1 0,-2 1 0,-1-1 0,-3 0-1,0 1-4,-17-16-4,25 29-13,-25-29-7,8 26-14,-8-26-17,-19 6-33,1-10-11,-10-15 2,-5-4 3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3.5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7BAE83B-6422-45C8-BCEF-2367C1B86DEC}" emma:medium="tactile" emma:mode="ink">
          <msink:context xmlns:msink="http://schemas.microsoft.com/ink/2010/main" type="inkDrawing" rotatedBoundingBox="17317,8737 19459,12290 19343,12360 17201,8807" semanticType="callout" shapeName="Other">
            <msink:sourceLink direction="with" ref="{068D4BCF-C206-47A5-8A6F-CEA4F487E4DB}"/>
            <msink:sourceLink direction="with" ref="{16E6854C-3443-4EAB-895A-14C309A0C6D0}"/>
          </msink:context>
        </emma:interpretation>
      </emma:emma>
    </inkml:annotationXML>
    <inkml:trace contextRef="#ctx0" brushRef="#br0">8 37 1,'0'0'32,"-9"-21"39,9 21-3,0 0-42,3-17-1,-3 17 3,20 9-1,-5 11-5,-1 3-2,7 9-1,-4 7 1,10 9 1,-4 6-3,8 9-1,-2-1-3,5 5 1,1-1-3,7 7 0,2-2-2,8 4 1,0-8-3,4 3 2,-2-1-4,4-2 2,-1 0-3,1 3 2,-6-5-1,-4 2 0,2 3 2,-4 3-5,-3-4 5,-1 2-5,-2-3 3,-1 3-3,-3 0 2,3 0-3,-4-2-1,-1 1 3,-3-1-2,2-2 2,-4 1-2,-1-3 1,-3-3-2,0-5 1,-1 3-1,-3-4-1,2-4 0,-2 0-2,2-2 3,2-4-1,-2 0 1,0 0-1,2-5 0,0-3 2,-4 2-1,4-1 2,-3-3-3,-1 3 2,2-3-3,-2-1 3,2 0-3,0-1 2,2 1-1,0-2 0,2-1-1,2-5 2,-2 4 0,0-4-1,2 0 0,-2-4 1,0 0 0,-1-2 0,-2-1-1,-3-1 0,0-4-1,-4 1 1,-17-16-6,25 26-3,-25-26-10,12 18-10,-12-18-19,0 0-21,-20-16-38,1-9-5,-10-15 5,-9-12-1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42:55.4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E69020F-F945-4D2E-BA68-3098A0B23486}" emma:medium="tactile" emma:mode="ink">
          <msink:context xmlns:msink="http://schemas.microsoft.com/ink/2010/main" type="inkDrawing" rotatedBoundingBox="16981,8577 19781,8550 19783,8740 16983,8768" semanticType="callout" shapeName="Other">
            <msink:sourceLink direction="with" ref="{068D4BCF-C206-47A5-8A6F-CEA4F487E4DB}"/>
            <msink:sourceLink direction="with" ref="{16E6854C-3443-4EAB-895A-14C309A0C6D0}"/>
          </msink:context>
        </emma:interpretation>
      </emma:emma>
    </inkml:annotationXML>
    <inkml:trace contextRef="#ctx0" brushRef="#br0">-2 198 1,'0'0'0,"0"0"27,-11-21-4,11 21-4,13-17 1,-13 17 6,33-17 2,-10 7 6,8 2-4,3 1 3,7-5-6,7 4 2,2-7-3,8 3-4,1-5-1,3 5-5,1-3-1,3 5-4,-3-1 1,5 7-4,-3 2 1,2 6-1,1 2-1,1 3 2,-4 1-2,5 5 2,-5-1-3,0 1 1,-3 1-1,-4-1 3,-4-1-2,-2 1 0,-6-4-1,-2-1-1,-4-2 0,-1 1 0,-3-5-2,3-2-1,-1-2 2,3-4-3,-3 0 1,3-1-1,-1-1-1,0-2 1,3 1-1,1 1 0,0 0 0,-1-2 2,5 3-3,0-1 3,4-2-2,2-2 1,1 1-1,1-1 1,0 1 0,-2-3-1,-2 2 0,-4 1-2,-6 1 2,-5 2-3,-7 4-2,-8-1-5,-5 4-8,-17-1-10,0 0-19,0 0-32,0 0-24,-23-7 3,-12-1-1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1.63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B98F244-7503-4775-8B58-66686613713D}" emma:medium="tactile" emma:mode="ink">
          <msink:context xmlns:msink="http://schemas.microsoft.com/ink/2010/main" type="inkDrawing"/>
        </emma:interpretation>
      </emma:emma>
    </inkml:annotationXML>
    <inkml:trace contextRef="#ctx0" brushRef="#br0">15075 8506 60,'2'29'87,"12"7"1,-5-4 2,2-3-53,12 3 4,-1-14-8,10 2-5,-1-13-4,3-5-6,-2-11-2,4-9-6,0-16 0,0-9-6,0-18 1,1-13-3,-8-16 0,-6-19-4,-5-13-1,-14-9-7,-8 0-5,-14-2-11,-7 16-16,-14 1-26,-4 17-32,-2 13 0,-7 9 1,9 16 10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57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ACAE316-0C2C-4D62-9D9B-9D675A3BD6BF}" emma:medium="tactile" emma:mode="ink">
          <msink:context xmlns:msink="http://schemas.microsoft.com/ink/2010/main" type="inkDrawing" rotatedBoundingBox="13065,10317 13116,6912 13826,6922 13775,10327" semanticType="callout" shapeName="Other">
            <msink:sourceLink direction="to" ref="{AF5E666E-281C-4425-859A-C9FDB8B3F3FE}"/>
            <msink:sourceLink direction="from" ref="{AF5E666E-281C-4425-859A-C9FDB8B3F3FE}"/>
          </msink:context>
        </emma:interpretation>
      </emma:emma>
    </inkml:annotationXML>
    <inkml:trace contextRef="#ctx0" brushRef="#br0">9376 1979 1,'0'0'0,"0"0"36,0 0-24,0 0 3,0 0 4,0 0-5,25-25 2,-2 5-3,-3-3-1,5 1-1,0-1-1,2 3 0,-5 8 2,3 12 2,-5 14-1,-6 11 5,-3 11 1,-6 18 1,-5 5 1,-5 15 0,-1 3-2,-1 5-1,-7-3 0,7 4-6,-4-4-2,4 5 0,1-3-4,-1 0-2,-2 5-3,-2 2-11,1 0-15,-8-2-32,0-16-35,5-2 0,-8-27-4</inkml:trace>
    <inkml:trace contextRef="#ctx0" brushRef="#br0" timeOffset="-11508.0522">9783 2121 15,'4'-20'78,"-8"-12"5,8 5-4,-4-2-57,7 0-2,13-1 1,3-1-5,9 8-4,-1 0-4,8 12-4,-6 11 5,6 9 0,-10 20 7,-4 19-1,-11 15 4,-8 18 0,-10 5 0,-5 14-2,-7-6-1,0 1-4,-4-11-8,4-14-9,5-5-22,2-17-48,2-8-27,2-3-2,-15-10-4</inkml:trace>
    <inkml:trace contextRef="#ctx0" brushRef="#br0" timeOffset="-8188">9552 1990 13,'-2'-36'79,"-5"0"-3,10 13-2,-3 23-56,18-22 6,4 24-3,8 9-1,6 10 5,2 10-5,5 10-1,-5 4-1,1 14-3,-8 0-3,-3 8-2,-15 1-4,-4 9-5,-11 2 0,-9 7-1,-10 6-3,-6 1-5,0 6-11,-7-11-19,7-4-43,4-10-13,-4-22-3,7-11-1</inkml:trace>
    <inkml:trace contextRef="#ctx0" brushRef="#br0" timeOffset="-2985">9546 4522 1,'0'0'47,"0"0"31,-18 25-3,15-5-48,6 3-1,1-3 4,7 0-9,-11-20-3,30 32-3,-10-18-3,3-1 0,-3-2-1,7 5 1,0-2 0,0 2 0,0 4-2,0 0 2,-4 3-1,0 2 0,-10-1-1,3-1 0,-12-3-1,3 1-1,-7-21-1,2 25-2,-2-25 0,0 0-2,0 0 1,0 0-1,0 0-1,-22 13 1,22-13-1,-34 16 1,11 0-1,-1 4 3,-3 5-3,2 4 1,-5-2-2,8 3 1,1-3-4,3-7-8,9 5-17,9-25-35,-16 25-43,16-25-5,-6 20-2,6-20-1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6.8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EE2905F-A547-46FB-B55B-E6041914F68A}" emma:medium="tactile" emma:mode="ink">
          <msink:context xmlns:msink="http://schemas.microsoft.com/ink/2010/main" type="inkDrawing"/>
        </emma:interpretation>
      </emma:emma>
    </inkml:annotationXML>
    <inkml:trace contextRef="#ctx0" brushRef="#br0">1318 6455 1,'-7'27'29,"7"-27"57,-20 43-1,15-18-41,5-5-8,12 3-3,-12-23-6,31 29-11,-8-20-6,9 0-3,1-4-2,4 2-3,5-1-3,-1 6 1,-3 3-1,-4 6 0,-7 8 0,-8 7 2,-13 0 3,-8 5 2,-9 4 3,-10-2-3,-1-4 3,-8-1-3,3-6 1,0-5-7,5 0-8,-1-9-21,23-18-36,-11 31-31,11-31-3,0 0-3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07:23.75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E8A166E-C325-4DAD-A91A-1569FDF21E0A}" emma:medium="tactile" emma:mode="ink">
          <msink:context xmlns:msink="http://schemas.microsoft.com/ink/2010/main" type="inkDrawing" rotatedBoundingBox="16931,7025 19604,6939 19607,7028 16933,7114" semanticType="underline" shapeName="Other">
            <msink:sourceLink direction="with" ref="{DEFF8BE0-6F59-48A1-99E0-CDFA2671A7F2}"/>
            <msink:destinationLink direction="with" ref="{F4844F63-2A38-4D4A-9FA4-77BA2CA9FB6E}"/>
          </msink:context>
        </emma:interpretation>
      </emma:emma>
    </inkml:annotationXML>
    <inkml:trace contextRef="#ctx0" brushRef="#br0">42 85 1,'-22'-14'23,"22"14"-2,0 0-5,-21 8-5,21-8-4,0 0-4,-2 20 2,2-20-3,0 0-2,21 20 2,-21-20 1,24 8 0,-24-8 1,28 4 1,-28-4 0,31 4 4,-13-4-3,0 2 3,2-2-1,2 2 1,1-4-2,3 4 0,2-4-1,3 2 0,1-2 2,2 2-2,-1 0 3,1-2-3,4 2 2,-3 0-3,1 0-1,0 0-3,-1 0-1,5 0 0,-5 0-1,5 0 2,-1 0-3,1-2 4,0 2-2,-1 0 1,1-2 0,-1 2 0,1-2-1,1 2-1,-3-2 2,4 0-3,1 0 3,1 2-1,7-2 0,-1-2-1,5 2 1,-2 0-1,3 0 0,1-2 1,-3 4-1,1-4 2,-3 4-2,-1-2 4,-2-2-3,1 2 1,1 2-1,-3-2 0,-1 2 0,1-2-2,-7 0 2,3 0-4,-7 2 6,1-2-1,-4 0-1,-1 0 0,-1-2 0,0 0 0,-1 2 0,-3-1 1,2-1-3,-5 2 3,-1 0-1,-2 0 1,-4 0-1,-18 2 0,29-2 0,-29 2-1,24-2 2,-24 2-2,0 0 2,24-8-2,-24 8 3,0 0-2,18-10 0,-18 10 0,0 0 0,0 0 0,0 0-1,18-10 2,-18 10-2,0 0 0,21-8-1,-21 8-5,22-6-10,-22 6-13,18-8-19,-18 8-20,0 0 20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16.6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A849C71-52AA-4D7E-BF15-B94666263131}" emma:medium="tactile" emma:mode="ink">
          <msink:context xmlns:msink="http://schemas.microsoft.com/ink/2010/main" type="inkDrawing"/>
        </emma:interpretation>
      </emma:emma>
    </inkml:annotationXML>
    <inkml:trace contextRef="#ctx0" brushRef="#br0">2547 4840 1,'0'0'64,"0"0"25,0 0-2,0 0-62,0 0-4,0 0-1,0 0-4,25 7-10,-25-7-1,22-7 0,-22 7-3,0 0-2,23-13 2,-23 13 0,0 0-2,11-27 0,-11 27-1,-9-21 0,9 21 0,-25-20 4,25 20 2,-45-13 8,23 15 2,-8-2 6,10 11 3,-5-2 1,11 14 2,14-23-2,-18 40-3,14-15-7,11 2-2,-3-2-7,10-2 0,-1-1-5,-13-22-2,39 32-1,-17-23-3,3-2 2,0-7-4,0-3 3,0-6-3,-3-2 4,1-5-2,-23 16 0,29-40 2,-27 17 0,-4 3 2,-11-3 2,-10 7 2,-11 5 0,-9 9 3,-6 2 0,-3 11 2,0 5-1,6 0-3,8 9-7,11-10-18,25 12-51,13-6-46,9-14 0,14 6-6</inkml:trace>
    <inkml:trace contextRef="#ctx0" brushRef="#br0" timeOffset="2044.6917">2111 8126 16,'0'0'89,"7"-20"4,-7 20-38,0 0-9,-45 27-1,17-7-9,-5-2-6,6 5-5,-5-3 1,14 12-3,-2-9 1,15 10-7,3-8-1,11 11-2,4-6-6,12 8-1,2-6-4,5-1 0,4-6-3,2-9 0,1-7-1,1-11 0,1-9 0,-3-7-2,1-10 1,-8-1 0,-3-5 2,-13-9-2,-6 3 4,-9-3 3,-13 4 0,-10 8 3,-8-1-2,-5 9 3,-7 8-2,2 15 4,-4 9-4,4 9-3,5 2 1,9 3-3,2 2 2,9-1-4,7-1 2,7-3-4,2-20 3,9 27-1,-9-27-1,23 23 0,-23-23 0,33 18-2,-8-11 0,-4-5 0,6-2-2,0-7 0,0 1-1,-4-6 0,-23 12 1,31-29 0,-31 29 1,2-39-1,-2 39 0,-36-36-7,16 27-8,-14-11-20,12 18-52,-6-3-29,4 3 0,24 2 2</inkml:trace>
    <inkml:trace contextRef="#ctx0" brushRef="#br0" timeOffset="-1810.7415">2585 1907 10,'0'0'11,"23"-14"2,-23 14-1,0 0 4,0 0 1,0 0 1,0 0-4,0 0-2,0 0-1,13-22 2,-13 22 0,0 0 4,0 0 5,-20 13-1,20-13 6,-20 25 6,20-25-7,-25 38 2,20-15-3,5-23-2,3 32-10,-3-32 3,27 18-9,-7-18 1,9-3-4,1-3-6,6-8 4,-7 1-8,7-10 5,-2 3-7,-4-3 2,-1-2-3,-11 3 4,-4-3 2,-10 4-2,-4 21 4,-11-29-3,11 29 8,-43-11 1,14 13 3,-3 7 2,0 0 3,5 7 2,0-3 3,14 12 1,-1-4-3,14 8 4,0-6-1,14 4-3,-3-5-3,5 3-6,2-5 1,4-1-2,3-10-1,0-3-5,2-6-2,-2-4 0,2-5-6,-2-7 8,-25 16-9,32-41 7,-26 16-5,-8-4 1,-5 2 1,-9-2-1,-6 2 6,-5 2-5,-3 7 7,-3 6-6,-4 8 6,1 11 1,0-1 0,5 10 2,-1 5-1,12 1 5,4 3-7,9-2 5,7-3-5,0-20 3,27 31 0,-2-21-2,4-8-6,3-4 0,-3-3 0,1-4-4,-6-5-4,-24 14-11,30-29-17,-30 29-25,-18-27-44,-7 27-12,-13 4 7,-3 12 27</inkml:trace>
    <inkml:trace contextRef="#ctx0" brushRef="#br0" timeOffset="-856.5921">2601 3176 52,'0'0'49,"11"-25"5,-11 25 6,0 0-9,0 0-2,-13-20-5,13 20-5,-23 4-7,23-4-7,-34 23-3,21-3-6,13-20-2,-30 34-10,30-34 3,-11 38-4,11-38 2,11 39-2,-2-19 1,5 3-3,0-1 1,4 3 2,-3-4-2,1-1 0,-16-20-2,27 27 2,-27-27 0,23 4-1,-23-4-1,20-18-1,-20 18 1,16-36-2,-11 11 3,1 1-1,-3-1-1,-1 2 2,-4 3-1,2 20 1,-16-23 0,16 23 2,-36 9 1,36-9-2,-39 34 3,26-9 0,1 0 1,10 2 0,7-7-1,15-2 0,5-6-3,9-3 0,4-7-2,3-2 0,-3-7 0,1-2-2,-6-2 2,-3-3-2,-8 1 1,-22 13-1,21-32 1,-21 32 1,-23-27 1,-4 20 1,-11 0 0,-8 7 2,-5 5 0,1 4-1,5 2-1,9 5-2,15 4-7,21-20-10,9 37-25,14-22-59,22-3-24,11 3 1,-6-5-3</inkml:trace>
    <inkml:trace contextRef="#ctx0" brushRef="#br0" timeOffset="1109.2306">2305 6442 49,'-25'40'96,"3"-22"4,10 5-40,6-1-13,6-22-10,-3 37-8,3-37-10,25 6-5,-25-6-4,48-27-3,-21 2-2,0-4-4,-2-5-1,-3 0-4,-1-2 0,-8 7-1,-1 4-1,-12 25 2,0-32 2,0 32 5,-23 0 4,3 12 4,-10 3 2,3 10 2,-7 2 2,7 3 2,-2-5-3,11-1 0,18-24-3,-21 37-4,21-37-1,12 20-2,-12-20-2,38-2-3,-13-5 0,7-4-4,1-1 0,4-10-2,-1 1 1,-5-3-1,-1-1 1,-12-5-1,-5 1 2,-15 2 1,-12 2 2,-15 7 1,-14 2 2,-13 12 0,-10 4 1,-4 13 1,0 5 1,7 7-2,9 4-2,15 3-2,19 0-7,20-32-15,34 49-25,9-37-57,20-8-19,14 5 1,-3-13-3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03.3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CF0D6CE-B73A-4D0F-8616-F5AD3A034678}" emma:medium="tactile" emma:mode="ink">
          <msink:context xmlns:msink="http://schemas.microsoft.com/ink/2010/main" type="writingRegion" rotatedBoundingBox="5099,11409 10486,13400 10215,14134 4828,12143"/>
        </emma:interpretation>
      </emma:emma>
    </inkml:annotationXML>
    <inkml:traceGroup>
      <inkml:annotationXML>
        <emma:emma xmlns:emma="http://www.w3.org/2003/04/emma" version="1.0">
          <emma:interpretation id="{713081DF-3D59-46B0-A675-C94CF5B33B77}" emma:medium="tactile" emma:mode="ink">
            <msink:context xmlns:msink="http://schemas.microsoft.com/ink/2010/main" type="paragraph" rotatedBoundingBox="5099,11409 10486,13400 10215,14134 4828,12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D1C820-A4EB-4937-8113-0C6BEB52DD23}" emma:medium="tactile" emma:mode="ink">
              <msink:context xmlns:msink="http://schemas.microsoft.com/ink/2010/main" type="line" rotatedBoundingBox="5099,11409 10486,13400 10215,14134 4828,12143"/>
            </emma:interpretation>
          </emma:emma>
        </inkml:annotationXML>
        <inkml:traceGroup>
          <inkml:annotationXML>
            <emma:emma xmlns:emma="http://www.w3.org/2003/04/emma" version="1.0">
              <emma:interpretation id="{F6ABA55A-D937-4C19-AD5E-1444CAAAE519}" emma:medium="tactile" emma:mode="ink">
                <msink:context xmlns:msink="http://schemas.microsoft.com/ink/2010/main" type="inkWord" rotatedBoundingBox="5099,11409 10486,13400 10215,14134 4828,12143">
                  <msink:destinationLink direction="to" ref="{2E5EF95A-423E-47E7-AEF8-2FB6B757239A}"/>
                  <msink:destinationLink direction="with" ref="{B7ED5AF0-F71C-4760-AA6D-38B83BF0BB15}"/>
                </msink:context>
              </emma:interpretation>
              <emma:one-of disjunction-type="recognition" id="oneOf0">
                <emma:interpretation id="interp0" emma:lang="en-US" emma:confidence="0">
                  <emma:literal>sit:</emma:literal>
                </emma:interpretation>
                <emma:interpretation id="interp1" emma:lang="en-US" emma:confidence="0">
                  <emma:literal>"'to?</emma:literal>
                </emma:interpretation>
                <emma:interpretation id="interp2" emma:lang="en-US" emma:confidence="0">
                  <emma:literal>"it:</emma:literal>
                </emma:interpretation>
                <emma:interpretation id="interp3" emma:lang="en-US" emma:confidence="0">
                  <emma:literal>"i:</emma:literal>
                </emma:interpretation>
                <emma:interpretation id="interp4" emma:lang="en-US" emma:confidence="0">
                  <emma:literal>Wii:</emma:literal>
                </emma:interpretation>
              </emma:one-of>
            </emma:emma>
          </inkml:annotationXML>
          <inkml:trace contextRef="#ctx0" brushRef="#br0">3157 7114 33,'10'-22'27,"-10"22"8,0-24 2,-2 8 2,2 16 1,-11-24 0,11 24-2,-18-15-3,18 15-4,-17-1-9,17 1-2,-15 11-8,15-11 0,-5 17-8,5-17-2,5 16 0,-5-16-3,0 0 2,21 8-1,-21-8 2,19-6-4,-19 6 4,16-19-1,-16 19 0,8-24 1,-8 24-4,0-18-2,0 18-5,0 0-7,-14-5-25,14 5-47,-11 16-3,12-1-2,-1-15 3</inkml:trace>
          <inkml:trace contextRef="#ctx0" brushRef="#br0" timeOffset="407.3263">3186 7501 29,'-7'19'82,"7"-19"3,0 0-11,2 14-34,-2-14 3,0 0-8,0 0-4,0 0-5,0 0-3,0 0-2,0 0-3,0 0-1,0 0-4,0 0-1,-16-16-2,16 16 1,-16 4-2,16-4 1,-19 14-2,19-14 0,-18 19-2,18-19 0,-14 16-3,14-16-1,0 0 0,0 0-4,0 0-6,0 0-9,0 0-14,0 0-23,27-13-44,-27 13-16,24-16-2,-24 16 3</inkml:trace>
          <inkml:trace contextRef="#ctx0" brushRef="#br0" timeOffset="707.4419">3155 7812 40,'0'0'87,"-16"8"6,16-8-12,0 0-24,0 0-4,0 0-11,0 0-8,0 0-7,0 0-7,0 0-5,0 0-10,9-17-13,-9 17-29,0 0-68,0 0-4,16-16-6,-16 16-2</inkml:trace>
          <inkml:trace contextRef="#ctx0" brushRef="#br0" timeOffset="-1700.714">3444 7202 95,'0'0'84,"0"0"1,0 0-7,-5-15-43,5 15-9,0 0-11,4 18-9,-4-18-8,4 18-11,-4-18-19,10 22-28,-10-22-23,8 22 0,-8-22-6</inkml:trace>
          <inkml:trace contextRef="#ctx0" brushRef="#br0" timeOffset="-1294.3045">3383 7790 130,'0'0'101,"-24"-24"-7,12 10 0,-1-2-60,13 16-8,-10-16-22,10 16-23,16-2-43,2 8-30,-1 2-2,6 0-6</inkml:trace>
          <inkml:trace contextRef="#ctx0" brushRef="#br0" timeOffset="-1497.576">3388 7552 24,'0'0'75,"-1"27"-2,1-27 1,0 16-38,0-16-3,3 16-14,-3-16-13,0 0-18,17 19-26,-17-19-30,13 15-6,-13-15 0,8 16 1</inkml:trace>
          <inkml:trace contextRef="#ctx0" brushRef="#br0" timeOffset="-158402.8252">6455 8454 1,'-2'-30'77,"2"30"16,0 0-27,0 0-38,0 0 4,0 0-3,-23 3-7,23-3-4,-31 25 0,8-10-1,5 6-1,-4-6 3,10 8-2,12-23 2,-15 36-4,15-36 1,6 36-3,-6-36-1,25 36-3,-25-36-3,32 32 0,-12-18-5,0-10 3,0-2-4,5-8 1,-2-10-1,2-5 0,-3-6 1,1-4-2,-5-3 2,-5 2-3,-4 3 4,-7 4-3,-4 5 3,2 20-2,-22-16 2,22 16-1,-43 16 1,16 2 2,0 2 0,0 3 2,-3-1 1,8 3 0,-1-7 0,8 3 2,15-21-2,-23 33-3,23-33 1,-4 34-2,4-34-1,11 34 0,-11-34-1,38 27-1,-13-22 1,6-3-1,6-9 1,-1-4-1,2-5 0,-4-6 0,-3-3 0,-8-2 0,-7-3-1,-10 5 1,-8 3 0,2 22 0,-31-27-1,6 25 2,-5 6 1,-6 7 2,0 10 0,3 1-1,-1 5 1,9 0-1,7 3-6,7-10-10,20 3-29,-9-23-84,36 2-7,-5-13 1,3-12-6</inkml:trace>
          <inkml:trace contextRef="#ctx0" brushRef="#br0" timeOffset="-136467.1183">1314 6455 1,'-7'27'29,"7"-27"57,-20 43-1,15-18-41,5-5-8,12 3-3,-12-23-6,31 29-11,-8-20-6,9 0-3,1-4-2,4 2-3,5-1-3,-1 6 1,-3 3-1,-4 6 0,-7 8 0,-8 7 2,-13 0 3,-8 5 2,-9 4 3,-10-2-3,-1-4 3,-8-1-3,3-6 1,0-5-7,5 0-8,-1-9-21,23-18-36,-11 31-31,11-31-3,0 0-3</inkml:trace>
        </inkml:traceGroup>
      </inkml:traceGroup>
    </inkml:traceGroup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09.9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12A3236-6B94-48C2-AD2D-19AC1B25EC8B}" emma:medium="tactile" emma:mode="ink">
          <msink:context xmlns:msink="http://schemas.microsoft.com/ink/2010/main" type="inkDrawing"/>
        </emma:interpretation>
      </emma:emma>
    </inkml:annotationXML>
    <inkml:trace contextRef="#ctx0" brushRef="#br0">5766 3610 1,'0'0'0,"43"-9"68,-21 6-17,10 6-18,0 1 0,0 3 0,1 2-4,-10 2-5,0 7-2,-23-18-3,16 34 1,-21-14-1,-2 5 2,-13-2 1,0 8-1,-10-3-1,1 5-1,-5-3-2,2 6-2,-6-7-4,4 3-1,-5-5-4,3 2-2,-2-6-7,2-5-8,7 2-19,-7-11-38,4 0-39,5-9-5,-5-11-1</inkml:trace>
    <inkml:trace contextRef="#ctx0" brushRef="#br0" timeOffset="800.7741">3433 3325 1,'0'0'0,"0"0"69,0 0 11,0 0-37,0 0 2,0 27-2,5-7-3,6 12-6,-7-5-5,10 9-4,-12-4-2,10 2-2,-12-7-2,9 2-1,-14-8-3,7 1-2,-2-22-5,-2 30 0,2-30-1,0 0-2,0 0-2,0 0-1,0 0-1,7-25 0,-3 4 0,1-6 0,2-7-1,0 0-2,-1-2 2,3 0-3,5 2 1,-3 3-1,5 4 2,0 2-2,4 7 2,1 4-1,-1 5 1,0 2 0,1 5 0,-1 0 0,-20 2-1,36 7 2,-36-7-1,32 13 0,-32-13 0,25 20 1,-25-20 2,23 28-2,-23-28 3,18 33 0,-14-12 0,1 1 2,-5 1 0,0 4 0,-5-2-2,1 2 1,-3-4-2,0-1 1,7-22-3,-11 32-1,11-32-5,0 0-6,0 22-10,0-22-12,20-9-22,-20 9-38,23-24-17,-10 3 2,3-6-1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44.22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0464BBC-E549-4395-A68D-DB040541C9DD}" emma:medium="tactile" emma:mode="ink">
          <msink:context xmlns:msink="http://schemas.microsoft.com/ink/2010/main" type="inkDrawing"/>
        </emma:interpretation>
      </emma:emma>
    </inkml:annotationXML>
    <inkml:trace contextRef="#ctx0" brushRef="#br0">3231 2866 1,'0'0'2,"0"0"74,0 0-1,0 0-51,0 0-3,0 0 9,0 0-4,0 0-6,-12 16-6,12-2-2,0 4 0,2 6-2,0-2 2,1 5-4,-3-1 3,1-1-2,-2-1 0,1 2-1,-5-2 1,3 0-1,-4-3-1,1 4 0,0-7-3,2 1 1,3-19 0,-5 24-1,5-24-1,0 0-1,0 0-2,0 0-1,18-19 2,-10 0-1,0-5 1,2-2-2,-1-4 2,2-2-1,-3 1 0,5 3 0,-3-1 0,4 3-2,-1 4 1,3 1-1,0 5 1,1 2 0,3 3 1,-3 4 0,2 4 1,-3 3-1,0 3 1,-16-3 1,26 16 0,-26-16 1,24 21 0,-24-21 0,19 21 1,-19-21-2,19 16 1,-19-16 0,16 16 0,-16-16 0,13 24 0,-8-8 2,-4 4-2,1 8 3,-5 0-4,1 4 1,-1 2-2,-2-1 1,0-2-2,2-4-2,0-3-2,1-5-3,1-4-7,1-15-12,3 14-21,-3-14-37,5-19-21,-5 19-1,11-37 16</inkml:trace>
    <inkml:trace contextRef="#ctx0" brushRef="#br0" timeOffset="516.3189">3852 3066 1,'0'0'0,"0"0"15,-22 9 54,22-9-38,0 0-2,-15 8 3,15-8 1,0 0-8,0 0-4,0 0-2,0 0 0,18 8-5,-18-8 2,14 5-2,-14-5-3,20 3 0,-20-3-3,24 2 0,-24-2-4,28-2 1,-12 1-4,4-3 2,-3 3-2,2-2 2,-1-2-1,1 2-2,-3-1 1,-2 3 1,-14 1-1,20 1-4,-20-1-1,0 0-9,0 0-4,0 0-21,12 16-33,-12-16-23,0 0-3,0 0 36</inkml:trace>
    <inkml:trace contextRef="#ctx0" brushRef="#br0" timeOffset="972.7051">4509 2816 1,'-16'23'49,"-1"-17"26,10 12-32,-4-1-19,3-1 2,3 7 1,2-4-8,3 5-5,2 1-2,-2 4 1,1 0-1,-1 3 0,-3 3 2,0 0-1,-5-1-1,1 6-2,-2-7-2,2 4 3,-2-5-5,4 0 0,0-5-4,4-3 4,-3-5-6,4-3 1,0-16-9,2 15-13,-2-15-28,0 0-47,0 0-1,0 0-7,-6-21 64</inkml:trace>
    <inkml:trace contextRef="#ctx0" brushRef="#br1" timeOffset="-152487.3767">4660 3302 1,'-20'23'73,"20"-23"19,-16 32-2,16-32-56,-21 43 2,17-21-6,8 7-6,-4-1-3,7 1-5,-5 0-3,5 1-3,-7-3-2,5-2-2,-5-1-2,0-3-4,2 1-11,-2-22-16,-2 34-47,2-34-26,0 21-3,0-21-4</inkml:trace>
    <inkml:trace contextRef="#ctx0" brushRef="#br1" timeOffset="-153086.4081">4237 3271 1,'-14'20'52,"14"-20"34,-23 20-2,23-20-54,-13 32 2,13-32 0,0 43-2,-2-20-4,8 4-5,-3-5-1,8 3-2,-11-25-3,14 38-2,-14-38-3,11 30-2,-11-30-3,4 20-1,-4-20-3,0 0-5,0 0-6,0 0-8,23 11-12,-23-11-16,27-9-24,-27 9-32,30-13-1,-30 13 4</inkml:trace>
    <inkml:trace contextRef="#ctx0" brushRef="#br1" timeOffset="-152836.3942">4080 3481 1,'-22'7'32,"-8"-10"48,10 8 1,20-5-44,-27 2 0,27-2-7,0 0-4,0 0-5,22-7-4,6 5-1,1-2-2,7-1-2,5 1-3,4-1-2,1-2-2,1 7-2,1-2-4,-5-3-6,-3 8-9,-6-6-14,5 6-29,-7 1-34,-5-8-3,-2 4-1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2.202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27DA10-E5E6-4283-A3FC-0C69521DCD3E}" emma:medium="tactile" emma:mode="ink">
          <msink:context xmlns:msink="http://schemas.microsoft.com/ink/2010/main" type="inkDrawing"/>
        </emma:interpretation>
      </emma:emma>
    </inkml:annotationXML>
    <inkml:trace contextRef="#ctx0" brushRef="#br0">5965 6230 1,'0'0'24,"0"0"49,0 0 0,0 0-34,6 18 1,-6-18-8,27 19-6,-9-5-5,1-3-6,2 4-3,2-6-1,-3 4-6,-2-3 3,1 1-1,-4-1 1,-1 1 0,-14-11 2,22 24 2,-22-24 2,7 30 3,-10-11-2,-2 4 3,-6-1-2,-1 5 2,-7 2-4,2 3 0,-7 0-4,1 1 0,-2 1-2,-1 0-1,-1-2 0,1 0-1,0-5 0,4 0-1,1-6-1,2-1 0,4-5-4,15-15-1,-17 22-7,17-22-6,0 0-15,0 0-21,0 0-60,0 0-3,-2-19-2,1 0-3</inkml:trace>
    <inkml:trace contextRef="#ctx0" brushRef="#br0" timeOffset="-148296.5763">6534 6320 1,'0'0'58,"0"0"30,0 0-1,7 20-57,-7-20-1,-9 20-2,9-20-13,-3 23-7,3-23-5,12 22 0,-12-22-2,0 0 0,29 28 0,-29-28 1,29 4-1,-29-4-1,33-2 0,-13-3-3,1-4 1,1 0-2,-22 9 1,33-22 0,-33 22 4,9-27 3,-9 27 5,-24-10 6,-7 8 6,-3 11 4,-9 0 2,8 14 2,-6-1-4,15 10 1,5-5-7,17 0-2,11-2-7,15-5-4,9-6-6,10-7-4,8 0-9,-4-16-13,8 6-14,-15-10-34,-2 1-38,-2 10-3,-34 2 2</inkml:trace>
    <inkml:trace contextRef="#ctx0" brushRef="#br0" timeOffset="-148949.3612">6500 5360 1,'0'0'35,"-24"0"56,24 0-3,0 0-47,0 0-6,0 0 3,0 0-20,0 0-9,33-5-4,-6-6-2,4-3-3,5-6 0,0-5-1,-2-2 0,-3-2 1,-2-3 0,-7-2 1,-6 3 2,-12-1 4,-4 10 1,-13-1 3,13 23 3,-45-25 1,16 30 5,-9-3 0,7 14-1,-7-1-2,9 8-1,2 0-2,11-1-3,16-22-2,-15 34-4,15-34-2,18 20-4,4-17-4,7-10-4,7 0-6,0-9-6,11 5-8,-12-12-6,8 12-9,-16-9-17,-1 4-29,-26 16-17,14-20 5,-14 20 67</inkml:trace>
    <inkml:trace contextRef="#ctx0" brushRef="#br0" timeOffset="-147248.8882">6454 8454 1,'-2'-30'77,"2"30"16,0 0-27,0 0-38,0 0 4,0 0-3,-23 3-7,23-3-4,-31 25 0,9-10-1,4 6-1,-5-6 3,12 8-2,11-23 2,-15 36-4,15-36 1,6 36-3,-6-36-1,25 36-3,-25-36-3,31 32 0,-11-18-5,0-10 3,1-2-4,3-8 1,-2-10-1,3-5 0,-3-6 1,1-4-2,-5-3 2,-5 2-3,-4 3 4,-7 4-3,-4 5 3,2 20-2,-22-16 2,22 16-1,-43 16 1,16 2 2,1 2 0,-1 3 2,-2-1 1,6 3 0,1-7 0,6 3 2,16-21-2,-22 33-3,22-33 1,-5 34-2,5-34-1,12 34 0,-12-34-1,38 27-1,-14-22 1,8-3-1,3-9 1,1-4-1,2-5 0,-4-6 0,-3-3 0,-9-2 0,-6-3-1,-9 5 1,-10 3 0,3 22 0,-31-27-1,7 25 2,-6 6 1,-5 7 2,-1 10 0,2 1-1,1 5 1,8 0-1,7 3-6,7-10-10,20 3-29,-9-23-84,36 2-7,-5-13 1,3-12-6</inkml:trace>
    <inkml:trace contextRef="#ctx0" brushRef="#br0" timeOffset="-149772.3508">6594 3569 110,'0'0'48,"0"0"4,0 0-3,0 0-16,0 0-1,25 9 0,-25-9-5,20 16-5,-20-16-5,9 20-2,-9-20-3,0 23-4,0-23-3,0 0-1,-11 22-2,11-22-2,0 0-2,0 0-1,36-16-3,-12 1 0,5-3 1,3-5 0,-3-2 1,-3 3 0,-8 1 4,-18 21 4,7-29 1,-7 29 3,-38-11 0,5 13 2,-3 5 1,-9 2 2,9 4-2,-4-2-2,11 3 1,2-5-3,27-9-1,0 0-2,-16 23-3,16-23-2,27 0 0,0-3-3,4-3-1,7-1-3,-2-7-2,2 3-3,-4-3-7,-1 8-13,-13-6-19,1 6-41,-21 6-16,0 0 0,0 0 28</inkml:trace>
    <inkml:trace contextRef="#ctx0" brushRef="#br1" timeOffset="585426.6905">5484 9857 1,'0'0'58,"2"-21"27,-2 21 2,0-27-56,0 27 2,0 0 2,25-19-6,-25 19-4,0 0 0,21-20-2,-21 20-2,0 0 1,18-3-2,-18 3-1,0 0-4,0 0-3,0 0-3,19-8-2,-19 8-1,19-6-3,-19 6-1,27-4 0,-27 4-2,33-6 1,-16 3-1,2 1 0,-1 2 0,1 0 0,-19 0 0,31 5 0,-31-5 1,27 10 0,-27-10 0,23 17 2,-23-17-1,23 20 1,-23-20 0,19 23 1,-19-23 0,13 21-1,-13-21 2,8 23-2,-8-23 2,6 21-1,-6-21 0,-2 19 0,2-19 1,-2 18-1,2-18 0,0 0-1,-13 23 0,13-23 0,-24 13 0,7-9-1,0 2-1,-2-6 0,-3 4-1,1-4 0,0 0 1,2 2-2,2-4 1,17 2-1,-27 2 1,27-2 0,-20 2 0,20-2 0,0 0-1,0 0 1,-17 7-1,17-7 0,0 0 0,0 0 0,0 0 0,0 0-1,17 16 0,-17-16 1,23 3-1,-23-3 0,27 6 1,-27-6 0,33 6 0,-16-2 0,-17-4 1,33 9 0,-33-9 0,31 16 0,-31-16 1,23 19-1,-23-19 0,17 23 1,-17-23-2,10 27 2,-10-27 0,4 23-1,-4-23 0,-2 23 1,2-23 1,-4 20-1,4-20 3,0 0-3,-10 21 3,10-21-1,0 0 0,-17 15 0,17-15 0,-17 8 0,17-8-1,-25 11 0,25-11 0,-33 12 0,16-6 1,-4-1-1,3 1 0,-1-2 0,2 0 0,17-4-1,-31 2 1,31-2-2,-29-2 1,29 2-1,-33-10 1,16 4-1,-4-1 0,-2 1 0,0-4 0,2 3-2,-3-1-6,24 8-14,-36-17-48,36 17-55,0 0-7,2-21-4,-2 21-7</inkml:trace>
    <inkml:trace contextRef="#ctx0" brushRef="#br0" timeOffset="-150580.5823">6930 1975 30,'0'0'51,"-20"0"-3,20 0-8,0 0-9,0 0-7,0 0-4,0 0-7,0 0 2,0 0-9,0 0 7,0 0 0,0 0-1,0 0-1,-21 11-3,21-11-1,0 0-4,-35 22 4,10-6-5,1-5 3,-5 8 0,2-8 3,2 5 1,5-12-2,20-4 2,0 0-2,0 0 0,2-27-7,21 7 3,-3-7-6,4-5 0,-1 0 1,1-1-2,-6 1 1,-5 5 1,-4 0 5,-4 6-4,-5 21 7,-2-27-1,2 27 5,0 0 1,-29 3 0,29-3 3,-32 29-2,19-9 1,-3 1-4,7 6 3,3-5-5,8-1 5,-2-21-8,22 27 5,1-23-7,1-4-1,5-7 0,-2-4-2,0-5 2,-7-2-7,-20 18 6,27-38-11,-27 38 1,-2-30-11,2 30-22,0 0-48,-21-9-21,21 9-4,-2 23 1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5.4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3821035-BE38-4763-A168-1A8C8292F249}" emma:medium="tactile" emma:mode="ink">
          <msink:context xmlns:msink="http://schemas.microsoft.com/ink/2010/main" type="inkDrawing"/>
        </emma:interpretation>
      </emma:emma>
    </inkml:annotationXML>
    <inkml:trace contextRef="#ctx0" brushRef="#br0">10339-3718 44,'0'0'104,"0"0"0,0 0 4,0 0-71,0 0 2,-4 24-2,4-24-8,2 19-8,-2-19-3,5 24-2,-5-24-3,6 30-1,-4-14-1,3 5 1,-7-2-3,4 4 0,-6-1-3,3 4 2,-4-4-4,2 0 2,0 1-3,-1-2 0,3-2-1,2-3 0,-1-2 0,0-14-2,8 21 2,-8-21-1,0 0 0,13 14-1,-13-14 1,0 0-1,16-16-1,-16 16 1,13-25-1,-7 9 0,1-3 1,-1-1-1,2 0 0,2-3-1,1 2 0,0 1-1,2-1 1,1 0-2,4 4 2,-1-1-2,3 4 2,-1-1-1,5 4 2,0 3-1,-2 2 1,0 2 0,-2 3 0,0 2 2,-4 4 2,0 3 0,-16-8 0,16 24 2,-11-8 0,0 3 0,-2 0-1,-3 4 1,0-4-2,0 3 0,-3 1 0,1 2 0,-1-1 0,0 2 1,-2-1-2,2 1 1,0 0-1,0-2 0,-1-4-4,3-4-2,2-1-10,-1-15-13,8 14-44,-8-14-56,10-14-2,-10-5-2,-3-5 1</inkml:trace>
    <inkml:trace contextRef="#ctx0" brushRef="#br0" timeOffset="-1838.1856">11890-3459 38,'0'0'96,"-19"-15"-1,19 15 4,0 0-42,0 0-28,0 0-1,23 15-1,-1-1-4,-3-1-2,7 9 0,-4-4-4,2 6-1,-3-2-4,1 2 0,-4-3-4,3 3-2,-5-3-2,1 0 0,-4-2 0,1 0 1,-4 0 0,-2 0 1,-5-3 1,-1 2 1,-7-4 1,0 2 1,5-16-2,-24 27-2,7-15 0,-4 2-1,-2-1 1,-2 1-1,-1 0-1,-1 2-4,2-1 2,1 1-2,3-3 2,2 1-3,4-3 1,15-11-6,-21 21-1,21-21-4,0 0-7,0 0-12,5 16-26,-5-16-51,0 0-20,11-21 2,-11 21-1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4.0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5567D65-7DF4-49B7-A343-4A3C97987147}" emma:medium="tactile" emma:mode="ink">
          <msink:context xmlns:msink="http://schemas.microsoft.com/ink/2010/main" type="inkDrawing"/>
        </emma:interpretation>
      </emma:emma>
    </inkml:annotationXML>
    <inkml:trace contextRef="#ctx0" brushRef="#br0">8771 8135 61,'-7'48'91,"3"-23"0,8 4-3,10 0-73,6-4 4,12-2-2,4-12-3,7 7-1,0-11-2,2 0 1,-7-10 0,-2 3-3,-6-13 1,-5-7-3,-7-12 2,-5-6-2,-6-12-3,0-9-3,-5-6-4,-7-10-4,-1 1-9,-8-5-5,1 9-16,-12-10-16,4 15-28,-6 4-19,-4 0 0,-1 20 28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31:17.128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A70C0D-94E1-495A-BDDE-A9CA132F4B71}" emma:medium="tactile" emma:mode="ink">
          <msink:context xmlns:msink="http://schemas.microsoft.com/ink/2010/main" type="inkDrawing"/>
        </emma:interpretation>
      </emma:emma>
    </inkml:annotationXML>
    <inkml:trace contextRef="#ctx0" brushRef="#br0">3241 8203 1,'-33'-13'0,"33"13"42,-25-8 28,25 8-45,0 0 6,0 0-3,0 0 1,0 0-7,18 16 0,-18-16-2,29 23 0,-29-23 1,38 33-2,-18-21 2,10 9-5,-1-5 2,10 5-4,1-5-1,7 1-1,1-2-3,2 3 0,2-3-3,0 2-3,2-2 1,2-1-4,-2-1 3,4-1-4,2 1 4,2 1-4,2-4 4,-1 3 0,-7 1-1,0 1 1,-10 2 0,-3 0-1,-10 0 0,-6-1-3,-6-1-5,-4-5-7,1 3-14,-18-13-29,23 2-47,-23-2-2,21-11-3,-21 11 31</inkml:trace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03.763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D30766-C384-4EE5-B76D-302D3C74A8D1}" emma:medium="tactile" emma:mode="ink">
          <msink:context xmlns:msink="http://schemas.microsoft.com/ink/2010/main" type="inkDrawing"/>
        </emma:interpretation>
      </emma:emma>
    </inkml:annotationXML>
    <inkml:trace contextRef="#ctx0" brushRef="#br0">2526-4312 29,'-7'19'82,"7"-19"3,0 0-11,2 14-34,-2-14 3,0 0-8,0 0-4,0 0-5,0 0-3,0 0-2,0 0-3,0 0-1,0 0-4,0 0-1,-16-16-2,16 16 1,-16 4-2,16-4 1,-19 14-2,19-14 0,-18 19-2,18-19 0,-14 16-3,14-16-1,0 0 0,0 0-4,0 0-6,0 0-9,0 0-14,0 0-23,27-13-44,-27 13-16,24-16-2,-24 16 3</inkml:trace>
    <inkml:trace contextRef="#ctx0" brushRef="#br0" timeOffset="300.1159">2495-4002 40,'0'0'87,"-16"8"6,16-8-12,0 0-24,0 0-4,0 0-11,0 0-8,0 0-7,0 0-7,0 0-5,0 0-10,9-17-13,-9 17-29,0 0-68,0 0-4,16-16-6,-16 16-2</inkml:trace>
    <inkml:trace contextRef="#ctx0" brushRef="#br1" timeOffset="554268.5731">2500-4234 1,'8'-27'73,"-8"27"9,0 0-30,12-27-23,-12 27 3,0 0 5,23 10 1,-23-10-6,7 31-3,-8-10-2,4 13-2,-6 1-5,4 7-2,-4-6-4,3 4-1,-2-1-4,4-3 0,-2-3-2,3-5 0,-1-7-1,6-1 0,-8-20-1,8 24 1,-8-24-1,0 0 0,0 0-2,17-26-1,-11 1 0,0-6-1,1-3-2,5-9 0,1-1-2,1 0-1,3 4 0,-1-2 0,3 6 0,-2 3 0,4 8 2,-1 4-1,3 6 2,0 7-1,4 4 2,0 4-1,4 6 0,0 2 0,1 1 1,1 3 0,0-1 0,0 3 1,-5-5 0,1 3 3,-7-1-1,-1 3 1,-21-14 1,29 30 0,-24-13-1,-1 1 1,-6 3-1,0 0-1,-1 2-1,-3-2-1,0-2 0,0-2-1,0 1-3,6-18-2,-5 23-7,5-23-12,0 0-21,0 0-46,0 0-28,0 0 0,19-2-2</inkml:trace>
    <inkml:trace contextRef="#ctx0" brushRef="#br0" timeOffset="-1701.631">2724-4027 130,'0'0'101,"-24"-24"-7,11 10 0,0-2-60,13 16-8,-10-16-22,10 16-23,16-2-43,2 8-30,0 2-2,4 0-6</inkml:trace>
    <inkml:trace contextRef="#ctx0" brushRef="#br0" timeOffset="-1904.9025">2729-4264 24,'0'0'75,"-2"27"-2,2-27 1,0 16-38,0-16-3,3 16-14,-3-16-13,0 0-18,18 19-26,-18-19-30,13 14-6,-13-14 0,8 16 1</inkml:trace>
    <inkml:trace contextRef="#ctx0" brushRef="#br1" timeOffset="554713.4721">3258-4074 1,'0'0'80,"0"0"4,0 0-24,1-17-32,-1 17 0,37 0 1,-16-2-6,10 5-4,-4-1-4,4 4-5,-2-4-2,0 2-2,-2-2-1,0 2-2,-4-4-1,-2 0-6,2-2-4,-2-2-6,0 2-14,-21 2-26,27-13-39,-27 13-1,18-12-2</inkml:trace>
    <inkml:trace contextRef="#ctx0" brushRef="#br1" timeOffset="555522.2088">3959-4044 1,'4'-21'60,"-4"21"25,19-21 0,-19 21-66,29-19 4,-6 10-1,8 1 0,-4-2-9,0 5-3,0-5-5,-2 4-1,2-3-3,-4 3-2,-2-2-2,-4 1-4,1 3-5,-18 4-9,31-8-19,-31 8-30,21 0-19,-21 0 1,17 2 70</inkml:trace>
    <inkml:trace contextRef="#ctx0" brushRef="#br1" timeOffset="555188.5839">4138-4513 1,'-8'40'84,"2"-17"4,6 8-3,-3 2-64,-1 3 4,6 2-1,-4-9 0,2 9-2,-8-9-2,6 2-3,-6-5-2,5 3-3,-3-4-2,2 0-1,0-2-2,0 0-2,2-4-3,2 0 0,-2-1-2,2-18 0,2 28-3,-2-28-4,4 19-8,-4-19-10,0 0-25,0 0-46,0 0-7,0 0-1,0 0 35</inkml:trace>
    <inkml:trace contextRef="#ctx0" brushRef="#br1" timeOffset="555899.5002">4092-4097 4,'0'0'82,"15"17"0,-15-17-37,17 27-5,-17-27-5,24 29-6,-24-29-6,23 24-4,-23-24-6,21 25-1,-21-25-2,23 25-2,-23-25-1,23 27-5,-23-27 0,29 27-4,-12-19-2,1 5-3,-1-9-3,2 9-8,-1-13-13,1 8-34,0 0-30,-19-8 0,0 0 10</inkml:trace>
    <inkml:trace contextRef="#ctx0" brushRef="#br0" timeOffset="-407.3263">2497-4701 33,'10'-22'27,"-10"22"8,0-24 2,-2 8 2,2 16 1,-11-24 0,11 24-2,-18-15-3,18 15-4,-17-1-9,17 1-2,-15 11-8,15-11 0,-5 17-8,5-17-2,5 16 0,-5-16-3,0 0 2,21 8-1,-21-8 2,19-6-4,-19 6 4,16-19-1,-16 19 0,8-24 1,-8 24-4,0-18-2,0 18-5,0 0-7,-14-5-25,14 5-47,-11 16-3,12-1-2,-1-15 3</inkml:trace>
    <inkml:trace contextRef="#ctx0" brushRef="#br0" timeOffset="-2108.0405">2785-4613 95,'0'0'84,"0"0"1,0 0-7,-5-15-43,5 15-9,0 0-11,3 18-9,-3-18-8,5 18-11,-5-18-19,10 22-28,-10-22-23,8 22 0,-8-22-6</inkml:trace>
    <inkml:trace contextRef="#ctx0" brushRef="#br0" timeOffset="14105.1564">3348-3566 75,'18'-16'89,"-18"16"1,0 0 5,0 0-42,0 0-4,-4 25-11,-7-9-7,5 8-3,-10-3-3,5 8-4,-5 0-6,5 1 0,-4 0-5,4-1 0,1-2-4,4-3 0,0 0-4,2-3 1,1-3 0,2-4-2,1-14 1,0 18-4,0-18-3,0 0-7,20-4-10,-10-12-15,11 8-22,-12-14-36,12 4-17,-10-9-1,2 3 3</inkml:trace>
    <inkml:trace contextRef="#ctx0" brushRef="#br0" timeOffset="13712.2777">2790-3619 69,'0'0'84,"0"0"4,-17 3 0,17-3-35,-11 21-8,8-2-9,-3 2-6,2 8-2,-2-4-5,3 7-1,-4-3-3,6 5-1,-6-6-2,4 1-2,-2-8-1,2 0-2,0-7 0,0 0-2,3-14-1,0 0-2,0 0-2,0 0 0,-3-17-2,6-4-1,3-3 1,2-5-2,3-3 0,4-1-1,-1 1 1,4-2-1,2 4 2,-1 3-1,2 3-1,-2 3 0,2 3 1,1 6-1,-1 2 1,-2 5 0,0 4-1,0 5 0,-1 4 1,-2 4-1,-3 5 0,-2 4 2,-3 3-2,0 1 2,-5 3-1,-1-3 1,-4 2-1,-1 1 2,-2-3-1,0 1 1,-3-6 0,2 1 1,0-3-1,1-1 0,5-17 0,-11 24-1,11-24-2,-10 15-1,10-15-4,0 0-4,0 0-10,0 0-13,0 0-24,0 0-50,14-11-9,-4-5-2,8 3 1</inkml:trace>
    <inkml:trace contextRef="#ctx0" brushRef="#br0" timeOffset="14403.7597">3054-3402 69,'-18'2'86,"4"-2"4,14 0 2,-14-5-34,14 5-9,0 0-11,25-1-8,-6-4-4,9 3-4,2-1-3,5 5-5,3-7-2,2 5-5,-1-2-2,1 1-2,-5-3-1,-2 1-3,-2 0-2,-6-3-3,-2 7-7,-9-7-9,1 7-15,-15-1-27,0 0-42,0 0-1,17 0 0,-17 0 2</inkml:trace>
    <inkml:trace contextRef="#ctx0" brushRef="#br0" timeOffset="14954.1528">3712-3772 48,'0'0'95,"0"0"-1,0 0 2,-16 17-32,5-1-19,7 11-8,-5-3-10,6 10-6,-7-4-6,5 4-3,-3-1-4,4 1 0,-4-4-4,1-1-1,-1-2-2,2-3-1,-1 0-3,-1-3 1,2-2-2,-4-3 1,1 3-2,-2-3 2,-1 0-1,12-16 3,-20 21 2,20-21 2,-15 13 2,15-13 3,0 0 0,0 0 1,0-21 1,0 21 0,18-30-2,-5 9-1,-1-2 0,6 4-3,-2-3-1,3 3-1,0 0-1,4 1-1,-4 0 1,2 4-3,1 1 0,0-3-3,2 3-2,-1-3-4,1 7-6,-5-6-7,7 8-8,-11-6-10,9 8-15,-24 5-21,21-10-24,-21 10 2,0 0 4</inkml:trace>
    <inkml:trace contextRef="#ctx0" brushRef="#br0" timeOffset="15344.7992">3574-3416 21,'0'0'80,"-17"2"5,17-2 4,0 0-25,0 0-9,0 0-8,0 0-9,22-7-7,-22 7-4,35 0-7,-17 5-5,6 3-5,-3 3-1,-1 2-4,0 4 0,-1 1-1,-5 3-1,-1 1-1,-2-1 0,-1 1 0,-2-4 0,-2 0 0,1-2-1,-7-16-1,12 22-6,-12-22-4,18 11-16,-18-11-30,21-5-51,-21 5-4,22-14-2,-22 14-4</inkml:trace>
    <inkml:trace contextRef="#ctx0" brushRef="#br0" timeOffset="12678.1854">4914-3333 9,'0'0'72,"0"0"4,0 0-3,3 21-32,-3-21-11,29 22-4,-10-12-7,7 4-2,-1-4-2,4 1 0,-3-5 0,1 2 0,-5-3 1,1 2-1,-6-4 1,1 5-1,-18-8 1,22 17 0,-22-17 0,7 27 1,-12-9 1,-3 4 0,-8-1-2,-2 5 2,-6-4-4,0 4 2,-4-4-1,0 2-2,-2-3-2,1 1 0,0-3 0,2 1-7,-3-1 5,3 0-8,0-3 2,5-2-4,1-1 4,5-5-7,16-8 1,-22 8-5,22-8-11,0 0-17,0 0-45,12-27-40,-12 27-5,12-34 3,-9 17-7</inkml:trace>
    <inkml:trace contextRef="#ctx0" brushRef="#br1" timeOffset="111925.3545">4248-1167 64,'0'0'87,"-10"-18"-3,10 18 5,13-16-44,4 11-6,-2-4-9,9 1-10,-2-3-4,9 1-5,-3-1-3,4 0-3,-3-2-2,3 2 0,-3-2-3,-2 3 1,-3 2-3,-5 0-2,-1 5-4,-18 3-3,25 2-9,-25-2-13,10 14-22,-10-14-37,-7 27 3,-1-12-4,-3 1 8</inkml:trace>
    <inkml:trace contextRef="#ctx0" brushRef="#br1" timeOffset="111621.1591">4361-1554 53,'0'0'75,"-8"17"3,5-2-16,3-15-19,-2 30-4,2-30-5,2 31-5,-2-31-4,2 27-3,-2-27-4,-2 25 0,2-25-3,-5 29 0,-1-13-3,3 5 0,-4-2-2,6 7 0,-4-1-2,2 2-1,-2 4 0,5 1-5,-2-2 3,2-1-5,-1-4 3,1 1-5,0-5 5,0-4-6,0-17 4,0 19-1,0-19-1,0 0-3,0 0-3,0 0-4,0 0-9,0 0-6,0 0-13,-4-22-15,4 22-26,8-19-21,-8 19 0,5-22 2</inkml:trace>
    <inkml:trace contextRef="#ctx0" brushRef="#br1" timeOffset="112223.5687">4374-1203 53,'0'0'85,"0"0"-4,-6 18 5,6-18-36,12 16-7,-12-16-6,26 24-12,-26-24-2,32 29-9,-18-16 0,5 6-5,-4-3-2,1 3-4,-3-3 0,-1 1-1,0 1-3,-3-4-3,4 2-7,-13-16-8,27 28-20,-27-28-42,30 9-20,-14-10-1,4-6-1</inkml:trace>
    <inkml:trace contextRef="#ctx0" brushRef="#br1" timeOffset="117668.8742">6194-1198 30,'0'0'80,"13"-19"1,-13 19-2,10-14-37,-10 14-7,0 0-6,-2-16-9,2 16-6,0 0-2,-16 3-1,16-3-3,-24 8 1,7-3 0,2 1 1,-4 1-1,3 1 1,-5-4-2,5 3 1,-1-1-2,2 0 1,1 1-2,14-7-1,-22 9-2,22-9 0,0 0-1,-7 15-1,7-15 0,18 6 0,-4-3 1,5 1-2,2 0 3,0 1-4,4 0 6,1 5-5,-2-1 4,0 6-4,-3-3 6,-1 6-4,-2 0 3,0 2 0,-7 1 0,-2 0 0,-1 1-1,-1 1 0,-6-3 0,1 3 1,-4-6-2,-2 3 2,-4-6 0,0 0 0,-7-4 0,-1-2 0,-3-5-2,-2-1 1,-1-4-1,-2-3-1,-3-3-1,0 0 0,-2-3-1,5 0 2,-2 1-2,2-1 0,4 2 0,-1-1-1,5 2-1,0-2-4,16 10-2,-19-20-8,19 20-10,-4-23-19,19 14-61,-6-6-5,11 4-4,-1-5 1</inkml:trace>
    <inkml:trace contextRef="#ctx0" brushRef="#br1" timeOffset="118383.9826">6364-971 36,'0'0'77,"0"0"3,0 0 0,0 0-36,0 0-7,0 0-9,17 5-7,-17-5-5,20-13-6,-20 13-2,27-17-4,-11 4 0,1 2-4,1-4 1,-4 1-1,1 0 0,-4-2 1,-5 0-4,-3 0 6,-3 16-6,-11-26 8,-3 16-5,-2 4 7,-7 1-1,1 7 6,-4 3 0,4 6-3,-2-2 7,3 7-6,2-3 6,5 8-7,1-5 3,5 6-5,2-4 2,2 4 0,3-3-2,4 5 1,0-3-3,5 2 1,0-3-3,5 3 2,0-6-2,4 1 0,3-4-1,2-3 0,2-3-1,3-4-1,0-3 0,2-4-4,-2-2-4,-3-6-5,3 1-11,-8-7-15,7 6-34,-12-12-35,4 4-3,-10-10 1,5 2-2</inkml:trace>
    <inkml:trace contextRef="#ctx0" brushRef="#br1" timeOffset="118774.1316">6806-1610 137,'-9'30'103,"-2"-6"0,4 11 0,-7 2-58,9 14-2,-9-6-10,9 11-6,-5-6-7,7 1-8,-2-5 1,5 0-8,-1-4 2,1-2-5,1-6 0,1-1-4,0-7 2,-1-2 0,1-4-2,-1-5-1,3-1-4,-4-14-8,6 16-13,-6-16-25,14-1-58,-14 1-4,18-20-2,-9 4 0</inkml:trace>
    <inkml:trace contextRef="#ctx0" brushRef="#br1" timeOffset="119310.8577">6854-945 122,'0'0'97,"0"0"-2,0 0-3,24-2-60,-24 2-6,34-8-9,-15 2-7,2 1-4,1-3-3,-1 2-2,0-4-2,0 0-1,-2-1 0,-3-1-3,0 0 1,-5-4 0,-3 2-1,-3-2 1,-10 2-2,-1-2 6,-9 3-2,-1 3 9,-6 2-2,-2 5 5,-5 5 1,2 4 1,-3 2 5,4 8-3,-1-3 4,6 6-5,0-1 1,7 6-3,1-5 1,8 5-3,4-2-1,5 2-2,4-2-1,5 1-1,5-4-1,3 0-1,3-3-1,3-3 0,0-2-2,2-5-4,3-1-6,-4-5-6,6 2-14,-8-13-25,7 6-56,-9-9-1,3 2-3,-4-7 1</inkml:trace>
    <inkml:trace contextRef="#ctx0" brushRef="#br1" timeOffset="115472.639">6298-1397 71,'-3'19'83,"0"3"4,-2 4-2,3 7-42,-4 1 0,6 7-13,-6-6-3,6 5-10,-5-4 1,3-1-5,-3-5 0,2-1-5,-2-7-1,2-3 0,0-3-2,3-16-1,-5 23-2,5-23 0,0 0-1,0 0 0,0 0-1,0 0-1,0 0 1,3-19-3,1 1 2,0-6-2,3-3 0,-1-2 2,2 2-5,2 0 6,1 3-5,-1 0 6,1 6-6,-11 18 7,24-21-5,-24 21 2,22-6 1,-22 6 0,21 3-1,-21-3 2,18 8-1,-18-8 1,15 13-1,-15-13 1,0 0 0,16 13 0,-16-13 1,0 0 0,0 0-1,0 0 1,0 0 0,0 0 0,0 0-1,0 0 1,0 0-2,7 14 1,-7-14 1,0 0-2,0 0 1,0 0-6,-3 16 2,3-16-8,0 0 1,0 0-10,0 0-5,0 0-16,0 0-27,0 0-31,0 0 0,0 0 2</inkml:trace>
    <inkml:trace contextRef="#ctx0" brushRef="#br1" timeOffset="119721.0337">7430-1055 110,'0'0'100,"-19"-21"2,1 11 1,18 10-58,-37-1-3,20 10-8,-11-4-7,6 11-8,-5-3-1,6 8-6,0-4-2,5 4-1,4 0-3,4 1 0,4-1-2,6 1 1,4-1-3,4 0 2,4-2-2,2-3 0,5-2-1,3-3 0,5-3-1,0-3-2,1-2-1,4-4-3,1-2-4,-3-7-8,8 4-9,-12-14-18,12 8-35,-11-15-33,5-1-1,-7-13 1,3-2 4</inkml:trace>
    <inkml:trace contextRef="#ctx0" brushRef="#br1" timeOffset="120017.9318">7828-1477 173,'-10'25'108,"-4"1"-2,9 15-6,-6-6-60,12 17-2,-5-6-9,5 7-12,-1-5-1,5 1-8,-3-4-1,2-2-6,0-3 2,0-5-6,0-6 0,-1-7-3,2 1-4,-5-23-9,9 25-14,-9-25-26,0 0-53,0 0 0,15-25-3,-20-1 2</inkml:trace>
    <inkml:trace contextRef="#ctx0" brushRef="#br1" timeOffset="120858.8849">8085-844 136,'0'-16'99,"0"16"1,16-18-6,-2 8-67,9 9-6,-1-4-4,5 3-8,1 1-6,0-1-1,-2 1-1,-1-1 0,-2-1-2,-4-2 2,-5-1-1,-14 6 1,15-21-1,-15 21 0,-5-27 1,-8 11 0,-4 1 3,-7 2 2,-5 1 4,-3 5 0,-5 3 4,4 5 1,-4 2 1,6 8 0,1 2-2,9 5-2,0 1-3,10 2 0,3 1-4,7 4 0,4-2-2,5 0-1,6 0-1,4-4-1,9-2-2,0-4-4,12 1-6,-4-7-11,14 5-17,-9-15-33,16 5-40,-6-11-4,6 7 0,-7-14 3</inkml:trace>
    <inkml:trace contextRef="#ctx0" brushRef="#br1" timeOffset="121390.6382">8833-942 97,'-21'-8'105,"-1"2"2,-7-7 2,5 11-54,-13-7-12,10 10-5,-13-4-10,7 9-6,-6 2-5,9 7-4,-2 1-4,8 6 0,3 1-4,7 2 0,7-1-2,7 2-1,7-4-1,7-3-1,5-1 0,5-4-1,5-6 0,2-3-2,4-7 0,0-7-2,2-6 1,-1-7-3,1-8 2,-2-9-2,0-5 1,-1-14 2,0-6-6,-6-9 6,3-3-5,-7-3 6,-2 7-1,-3 4 6,-6 13 0,-3 15 5,-9 17 4,-1 23 1,-13 16 1,1 19 1,-3 10-3,2 9-1,-3 7-1,7 3-7,1-2 2,5-1-7,4-6-1,3-6-11,2-1-6,-3-14-26,11 4-61,-9-16-11,8 2-5,-13-24 0</inkml:trace>
    <inkml:trace contextRef="#ctx0" brushRef="#br1" timeOffset="120299.1957">7388-1255 174,'0'0'117,"-24"-2"-5,24 2 3,15-9-72,13 10-4,4-9-10,13 5-10,6-5-7,10 3-4,3-4-2,6 1-3,5-4-2,-1 1-6,-1 0-3,-2-5-13,2 6-15,-14-10-47,7 7-32,-17-8-4,1 8 0,-12-3-5</inkml:trace>
    <inkml:trace contextRef="#ctx0" brushRef="#br1" timeOffset="123945.6128">11015-1476 135,'-20'40'101,"0"-3"0,8 9 3,-2-6-56,11 15-4,-5-7-10,8 7-10,-5-3-3,7-1-8,-4-7 0,4 0-7,-4-8 2,2-5-5,0-7 1,2-7-1,-2-17 0,0 0-1,14 10 0,-14-10-2,19-26 1,-4 4-2,-1-2 2,4-3-3,-1 1 1,2 2-2,-1 3 1,-2 6 0,2 7 0,-4 6 2,0 7-2,-14-5 2,26 27 0,-13-8 1,-4 3-1,2 2 0,-1 0 0,0-1 0,-2-2 0,-2-2 0,0-3 0,-2 0-2,0-2-2,-4-14-6,5 19-11,-5-19-18,7 15-51,-7-15-20,14 8-5,-14-8 0</inkml:trace>
    <inkml:trace contextRef="#ctx0" brushRef="#br1" timeOffset="124434.3123">11656-1078 159,'-18'-5'98,"-3"4"3,2 4-7,-7-1-59,6 10-9,-4-2-6,6 6-10,-1-5-1,6 7-4,13-18-1,-9 25-2,9-25 0,15 21-1,5-11-1,2-1 0,5 2-1,2-1 1,0 3-1,-2 0 1,-1 3-1,-6 0 3,-5 1 0,-4 1 2,-8-4 3,-1 5 2,-2-19 2,-18 27 1,0-15 2,-2 0 0,-7-7 0,-2 2-1,-3-6-3,1 1-1,-1-7-2,2 2-2,1-7-2,4-3-4,4 2-6,0-6-10,21 17-23,-33-26-73,33 26-5,-23-22-5,23 22-5</inkml:trace>
    <inkml:trace contextRef="#ctx0" brushRef="#br1" timeOffset="122411.2744">9790-964 79,'0'0'87,"0"0"-2,0 0 1,-6 27-50,0-5-4,4 12-4,-9 1-7,6 10-1,-8 1-3,5 4 1,-6-4-2,4 2-1,-4-10-4,3-3 1,-1-7-4,4-8 1,8-20-3,-12 18-1,12-18-2,-5-14-1,3-9 0,4-9-1,0-9 1,1-9-2,0-6 1,3-5-1,2-1 2,2 1-3,3 2 2,1 6 2,5 9-5,0 7 5,2 8-5,0 8 4,0 10-2,3 6 4,-4 12-4,3 6-3,-2 6 6,-1 5-5,0 5 6,-1-1-5,-5 3 3,-3 1 0,-4-5 4,-6-2 1,-7-2 1,-4-4 1,-7-6 0,-4-1-1,-5-7 0,-4-2-2,-5-6-2,1-2-1,-1-3-1,2-1-1,1-2-2,1 1-2,4 2-3,6-1-5,7 7-9,0-4-11,14 6-21,0 0-35,0 0-27,6 14 0,13-4 1</inkml:trace>
    <inkml:trace contextRef="#ctx0" brushRef="#br1" timeOffset="122909.3831">10399-913 108,'3'-21'99,"-6"5"0,-8-3 4,-3 11-49,-12-5-11,2 13-10,-9-2-9,2 12-7,-4 3-4,5 4-3,1 4-5,7 3-1,4 2-3,8-4 1,9 0-2,4-2 1,8-4-2,5-5 0,7-5-1,2-4-2,4-5 1,0-5-2,-1-5 2,0-5-1,-3-2 1,-4-3 1,-3 1 2,-6 1 0,-5 0 2,-1 7 1,-6 14 0,2-16 2,-2 16 0,0 0 1,-5 19-1,8-1 1,3 1-2,4 5 1,4-2-2,4 2-3,3-3-5,3-5-5,3-2-10,-6-9-13,9 1-22,-11-12-39,7 0-15,-9-15 1,3-2 0</inkml:trace>
    <inkml:trace contextRef="#ctx0" brushRef="#br1" timeOffset="123476.8392">10406-1135 159,'-15'1'108,"15"-1"-2,24-5 1,-3-3-62,19 12-6,2-8-15,14 6-7,1-4-6,5 4-5,1-4-5,-3-1-7,3 2-8,-10-9-9,2 5-14,-16-11-28,4 5-36,-13-13-7,-1-1 5,-10-14-1</inkml:trace>
    <inkml:trace contextRef="#ctx0" brushRef="#br1" timeOffset="123351.8326">10767-1394 121,'0'0'101,"-16"0"4,16 0-1,-14 33-40,6-10-23,9 12-4,-2 0-8,4 8-8,0 0-4,5 4-6,-2-3 0,2 3-8,0-6 3,-1 1-7,-3-5 2,3-4-4,-2-2 2,-1-6-3,1-3-2,-3-7-3,4-1-10,-6-14-12,0 0-24,0 0-49,0 0-9,2-32 2,-7 7-1</inkml:trace>
    <inkml:trace contextRef="#ctx0" brushRef="#br1" timeOffset="138905.6829">12777-1041 109,'0'0'94,"0"0"1,0 0 2,20 14-48,-20-14-10,24-4-7,-24 4-6,33-12-4,-17 1-3,3 0-1,1-3-4,-1-1 1,-5 1-5,4-1 1,-6-1-5,0 2 2,-4 0-5,-8 14 1,6-21 0,-6 21-1,-8-16 1,8 16 1,-21-10 0,4 10 3,-6 4 0,-1 2 1,-3 3-1,0 4 1,-2 5-1,2 1-3,0 2 2,5 1-5,-1-1 4,6 1-4,2-2 3,6 0-4,1-2 3,6-2 0,4-2 0,-2-14-1,16 24-2,-2-13 2,4-4-2,2-1 1,3-3-1,1-3 1,1 0-2,2-6 0,-1 0 0,0-4-3,-1 0-5,-6-2-6,2 2-12,-10-8-26,10 10-74,-21 8-3,19-19-3,-19 19 1</inkml:trace>
    <inkml:trace contextRef="#ctx0" brushRef="#br1" timeOffset="139720.3467">13501-1263 150,'-9'-18'105,"9"18"-2,-18-13 0,2 5-47,16 8-7,-33 5-15,15 5-7,-7-2-7,2 6-3,-2 1-4,1 2 0,-2-1-2,5 5 1,2-4-1,3 6-2,0-2 1,5 3-4,-2-4 3,5 3-5,0-1 2,2-1-3,1-2 0,3-3 1,2-16-1,5 26 1,-5-26 0,16 17 0,-16-17 0,26 11 0,-10-7-1,3-3 0,0-1 0,5 0-1,2-1 0,-1-3-1,1 1-2,-1-3-2,1 1-5,-4-6-6,6 4-11,-12-10-19,12 12-48,-9-14-38,7 6-3,-7-11 1,7 7 0</inkml:trace>
    <inkml:trace contextRef="#ctx0" brushRef="#br1" timeOffset="140207.0842">13832-1246 231,'-20'-4'109,"0"4"4,-5-2-6,6 13-72,-10-4-4,8 10-9,-5 2-6,7 8-5,0-1 1,5 3-4,3-2 1,6-1-4,3-2 1,7-2-3,5-6 0,4-3 1,7-7-2,3-1 0,4-5-1,4-7 0,4-4-1,-1-8 2,-2-3-2,-2-5 1,-7-4-1,-5-2 2,-11-1-1,-7-1 3,-10 5-2,-10 6 0,-9 4 2,-3 8-1,-8 5 0,-1 9-1,-1 7-1,2 6 0,4 2-6,5 1-3,9 3-9,3-9-11,17 11-21,1-23-38,14 8-32,4-13-6,12 2 7,0-10-3</inkml:trace>
    <inkml:trace contextRef="#ctx0" brushRef="#br1" timeOffset="140958.4758">14030-1290 244,'-6'17'115,"-3"-2"-4,5 9-2,-5-4-73,12 12-7,-8-6-8,7 7-5,-7-2 1,5 4-5,-5-5 1,4 4-3,-4-10-1,2-3 0,-1-7-2,4-14-3,0 0-1,0 0-1,8-18 0,2-9 1,1-10-3,2-2 2,3-6-2,1-2 3,1 3-4,0 2 3,-1 4-3,-1 7-1,2 7 2,-2 8-2,0 7 0,-2 7 1,1 9 0,-1 5 1,-3 9-1,-3 5 2,-2 3-2,-1 4 0,-5 2 4,-1 0-3,-3-1 3,0-4-3,-3-1 3,1-5-3,1-5 3,5-19 0,-5 19-2,5-19 0,0 0-1,13-20 3,1-3-5,1-7 1,2-4-3,4-4 1,2 0-2,1-2 1,0 5-1,-4 3-2,-1 8 4,1 6 0,-4 10 1,-16 8 1,25 5 0,-25-5 2,16 30-2,-11-7 3,-2 5-2,-1 4-1,-2 0 3,-2 2-3,1-2 3,-1-2-3,-1-1 4,1-2-4,1-5 3,-1-4-5,0-2-4,2-16-9,2 19-12,-2-19-22,0 0-59,0 0-15,26-21-3,-18 2 4</inkml:trace>
    <inkml:trace contextRef="#ctx0" brushRef="#br1" timeOffset="141493.9063">14646-1158 233,'0'0'114,"0"19"-5,0-19 0,0 0-76,29 23-8,-12-22-9,6 1-6,-1-7-6,2 2-2,1-8-2,1 1-1,1-6 0,-3-3-2,-5-2 1,-1 1 0,-2-1 2,-6-2-1,-6 3 1,-4 2 0,0 18 2,-24-19 1,4 17 3,-8 9 2,-5 4 2,1 10 2,-3 1 2,3 10-2,0-2 4,9 7-4,3-5 1,8 3-4,8-4 1,5 1-5,4-5 3,9-3-1,2-4-3,7-2 1,2-4 0,7-4-2,0-4 0,5-6 0,1-4-2,2-6 0,-1-4-1,-3-4-2,0 0-4,-8-4-6,-2 4-10,-10-4-19,6 13-87,-22 9-4,8-16-5,-8 16 2</inkml:trace>
    <inkml:trace contextRef="#ctx0" brushRef="#br1" timeOffset="138219.1303">12472-1695 69,'-5'-25'91,"5"10"6,0 15 2,-4-27-31,4 27-18,0 0-6,0 0-8,0 0-7,0 0-3,-15 24-5,14 2 0,-6 2-4,6 9 1,-6 2-2,6 5 1,-3-1-4,3 5 0,-2-3-2,1 1-1,-3-1-2,4 0 1,-3-5-3,1 0-2,-2-3 1,1-2-4,0-3 3,0-2-3,1-6 3,-2 0-4,2-5 3,-1-4-2,4-15 2,-6 17 0,6-17-1,0 0 0,0 0 0,0 0-1,-16-11 0,16 11 0,-8-18-1,8 18 0,-6-19 1,6 19-1,-5-24-2,5 10 7,1 0-7,3-2 6,-1-2-6,3-1 5,2 0-5,2-2 5,1 2-2,0-2-3,3 3 1,2 1 1,2 4 0,-2 0-1,3 4 1,-1 2-2,1 2 3,0 4-2,-1 2 1,-1 3-1,-1 2 0,0 2 1,-1 2 0,-15-10 1,24 25-3,-15-9 3,-1 0-1,0 3-1,-3 2 1,-2 0-3,-1 1 4,-2-1-3,-2 1 4,-1-1-4,-2 0 3,-1 0-1,-2-5 1,-2 1 1,-4-1-1,-2 0 1,-2-3-1,-4-2 1,-4-4-1,1-3-1,-4 0 0,2-6 0,0-1 1,1-2-3,1-3 2,2 2-1,6-1 0,-1-1-1,4 2-3,14 6-5,-20-13-8,20 13-8,2-18-19,1-2-38,20 13-51,-4-9 2,16 8-3,-3-6 4</inkml:trace>
    <inkml:trace contextRef="#ctx0" brushRef="#br1" timeOffset="1.58831E6">17551-1964 17,'4'18'71,"2"18"1,-8 3 0,2 15-36,-4 11-7,-4 4-2,2 6-4,-4 0-6,0 3 0,-6-5-1,2-2-1,-5-6 5,1-1-3,-4-13 1,6-1-7,-2-13 3,5-3-7,-1-10 4,4-5-7,10-19-1,0 0-5,0 0 3,0 0 2,0 0-9,-8-33 9,20 7-9,-2-4 6,8-3-7,-3-1 8,5 0-7,0 5 3,2-1 2,-3 6-2,1 7 3,-2 3-2,0 8 2,-18 6 0,30 4 0,-30-4 2,23 29-3,-13-9 3,-4 6-1,0 2 2,-2 3 4,-4-1-2,-2-2 2,0-1-6,-2-3 7,0-2-7,0-4 1,4-18-14,-4 23-12,4-23-21,0 0-36,0 0-10,22-27-5,-10 7 1</inkml:trace>
    <inkml:trace contextRef="#ctx0" brushRef="#br1" timeOffset="1.58871E6">17808-1254 61,'0'0'78,"-24"28"-3,24-28 1,-23 38-44,17-7-2,0-5-6,6 2-9,0-2-1,6-5-4,2-1 2,-8-20-4,23 18 1,-5-18-5,-18 0-6,34-22 4,-16 2-4,1-3 4,-5-7-5,-2 0 5,-4-3-3,-4 1 3,-8 2 2,-4 5-1,-4 1 2,-6 10-2,-1 8 0,-3 6 0,-4 8-1,4 6 1,3 8-6,-1-1-3,8 5-9,-2-6-11,10 2-19,4-22-23,2 23-18,-2-23-3,22 4 5</inkml:trace>
    <inkml:trace contextRef="#ctx0" brushRef="#br1" timeOffset="1.58907E6">17954-1273 1,'10'21'60,"-10"-21"11,0 38-2,-2-14-25,0-4-7,4 5-5,-2-5-3,0 2-6,0-4 1,0-18-6,2 25 2,-2-25-4,0 0 1,0 22-5,0-22-3,0 0-2,0 0-6,0 0 3,16-20-6,-16 20 4,16-17-5,-16 17 4,20-24-6,-20 24 4,26-20 1,-26 20 0,19-18-1,-19 18-3,24-12-4,-24 12-7,26-8-12,-26 8-24,26-9-34,-26 9-7,31-10 4,-13 0-2</inkml:trace>
    <inkml:trace contextRef="#ctx0" brushRef="#br1" timeOffset="1.58965E6">18075-1317 122,'0'0'88,"0"0"3,0 0-6,34-4-58,-6-2-6,11 0-4,5-8-9,3 3-5,9-5-1,-5-2-3,4 2-5,-7-6-10,3 7-19,-13-5-44,0 4-8,-5 0-2,-11 2-3</inkml:trace>
    <inkml:trace contextRef="#ctx0" brushRef="#br1" timeOffset="1.58938E6">18457-1853 68,'12'34'81,"-16"-3"-2,0 5 1,-6 5-48,10 15 1,-8-3-6,4 5-6,-4-3-5,6 0-1,-6-3-4,3-1-1,-1-5-3,2-7-2,0-3-5,0-8-6,6-1-8,-2-27-12,6 34-18,-6-34-37,0 0-8,0 0-4,0 0 4</inkml:trace>
    <inkml:trace contextRef="#ctx0" brushRef="#br1" timeOffset="1.5901E6">18653-1083 44,'18'6'61,"0"-10"-5,-1-6-19,1-4-23,8-2 8,-8-6-8,6 2 4,-13-5-3,3 5 6,-10-2 2,-4 22-1,-6-27-1,6 27-1,-31-2-3,9 13-1,-6 5-3,0 8 1,-1 2-4,3 5 2,2 3 3,3 0-5,1-5 3,10-1-7,4-4 5,8-4-8,-2-20 5,26 21-10,-5-19-7,7-10-6,14 4-11,-7-13-14,13 7-21,-11-12-19,3 2-16,-3-4 3,-1-1 5</inkml:trace>
    <inkml:trace contextRef="#ctx0" brushRef="#br1" timeOffset="1.58596E6">15566-1226 1,'0'0'24,"0"0"34,-2-26 6,2 26-26,0 0-2,0 0-3,2-17-4,-2 17-5,0 0-3,0 0 0,0 0-3,0 0 0,18 8-1,-18-8 0,6 21-2,-6-21-1,8 32 0,-6-8-4,4 1 3,-4 1-3,2 4 1,-2-2-3,2 1-3,-2-3 2,1 0-3,-3-26 3,4 35-7,-4-35 5,2 20-5,-2-20 4,0 0-1,0 0 0,0 0-1,0 0 1,-6-24 2,3 7-7,3-5 6,-2-6-8,4-2 5,0-1-3,1-3 4,3 4-5,0 1 1,4 1 3,-2 4-2,2 3 3,-2 3-3,-8 18 2,18-24-3,-18 24 2,22-16-2,-22 16 1,19-6 0,-19 6-1,26-2 0,-26 2 0,28 4 1,-28-4 0,25 8 0,-25-8 0,22 14 1,-22-14 0,16 20 1,-16-20 0,14 27-1,-14-27 2,6 34-1,-4-14 2,-2 2-1,0 1 0,-2 1 4,-2 0 1,2 4-5,-2-5 5,2-1-5,-2 0 3,2-2-5,2-20 5,-2 29-11,2-29 1,2 18-5,-2-18-11,0 0-12,24 0-22,-24 0-32,31-22-12,-9 5 2,6-1 0</inkml:trace>
    <inkml:trace contextRef="#ctx0" brushRef="#br1" timeOffset="1.5864E6">16189-1299 21,'0'0'69,"-21"-12"1,21 12 1,-26 12-30,26-12-8,-22 26-5,22-26-7,-16 39-4,8-17-3,6 4-1,0-1 2,6 1-1,-2-2-2,8 0-1,-2-5-1,-8-19-2,26 30-1,-26-30-1,32 16-4,-15-12-1,-17-4 1,30-6-2,-30 6-3,24-28 0,-12 7 1,-8-5 2,2-4 0,-8 0 2,-2-3 1,-4 5 1,-6 2 3,2 7 1,-6 3 0,18 16-3,-37-12 0,17 14 0,2 4-4,18-6-1,-32 22-8,32-22-6,-19 31-11,19-31-19,-4 30-30,4-30-21,17 28 4,-17-28-3</inkml:trace>
    <inkml:trace contextRef="#ctx0" brushRef="#br1" timeOffset="1.58693E6">16451-1313 1,'0'0'53,"0"24"7,0-24 2,-2 35-33,4-9 2,-4 2-2,4 0-2,-4-1-4,4 3 0,-6-6-2,4-1-3,-4-5-3,4-18-1,-2 22-2,2-22-6,0 0-2,0 0-1,6-30-5,-2 11-1,2-7 0,1-2-1,3-4 0,2 3-1,0-3 1,0 4-1,2 5 4,0-1-1,-2 6 1,-12 18 1,27-24-1,-27 24 0,26-8 1,-26 8 2,26 12-2,-26-12 3,21 32-1,-13-10 3,-4 4 1,0 1 0,-4 5 2,0 0 3,-4-1 1,0 1-1,-2-4-2,1-1-3,-1-3 0,0-4-6,6-20-3,-8 22-17,8-22-21,0 0-45,0 0-3,0 0 3,22-30-5</inkml:trace>
    <inkml:trace contextRef="#ctx0" brushRef="#br1" timeOffset="1.58721E6">16736-1127 51,'0'0'71,"0"0"-2,0 0-6,0 0-28,23 18-2,-23-18-10,34-4-8,-34 4-4,36 0-1,-36 0-6,31-6-5,-31 6-13,30-4-19,-30 4-38,28-2-8,-28 2 1,23-2-3</inkml:trace>
    <inkml:trace contextRef="#ctx0" brushRef="#br1" timeOffset="1.58772E6">17175-1362 22,'-2'-30'77,"2"30"-2,0 0 1,-26-6-30,26 6-13,-26 22-6,26-22-10,-19 33-6,11-13-3,2-2-2,2 2-3,4-20-1,2 29-1,-2-29 0,14 22-1,-14-22 0,25 14-1,-25-14 0,32 12 1,-32-12-1,32 14 2,-32-14 0,23 22 3,-15-5 0,0 3 4,-4 0 7,0 2-2,-6-2 5,2 5-4,-6-7 5,4 4-5,2-22 5,-14 32-9,14-32 2,-19 21-5,19-21 1,-26 12 0,8-10-2,18-2-2,-34-2 0,15 0-1,1-2-4,0-2-3,18 6-8,-34-10-9,34 10-25,-17-13-38,17 13-18,0-26 1,8 6-4</inkml:trace>
    <inkml:trace contextRef="#ctx0" brushRef="#br1" timeOffset="1.59046E6">19039-1259 5,'0'0'68,"-4"-20"7,4 20 0,0 0-27,-22 2-5,22-2-5,-20 14-13,20-14-3,-17 19-7,17-19-2,-10 22-6,10-22 0,4 18-4,-4-18-3,19 16-2,-19-16 2,32 16-2,-14-8 2,-18-8-2,32 19 2,-32-19 0,21 24 3,-21-24 7,8 34-4,-8-34 9,-8 35-6,8-35 11,-20 34-6,3-20 8,17-14-6,-40 24 0,22-13-3,-7-9-2,5 0-2,-6-4-4,0-6-3,7-3-13,-3-11-8,22 22-25,-32-46-37,28 23-26,0-9 1,12 4-5</inkml:trace>
    <inkml:trace contextRef="#ctx0" brushRef="#br1" timeOffset="1.59099E6">19043-1503 158,'12'-20'96,"5"14"-1,5 0-5,10 6-68,4-1-6,9-1-5,3-2-17,-1 0-14,4 6-32,-5-2-39,-4-4-1,-11 0-3,-1 0-3</inkml:trace>
    <inkml:trace contextRef="#ctx0" brushRef="#br1" timeOffset="1.59076E6">19334-1774 131,'6'32'89,"2"7"0,-3 7-1,-3 5-59,6 13-1,-6-7-8,6 6-4,-8-1-6,2-5 1,-4-10-5,0-1-1,-4-8-7,2-9-7,2-1-10,2-28-29,-13 22-43,13-22-7,0 0 4,-18-16-7</inkml:trace>
    <inkml:trace contextRef="#ctx0" brushRef="#br1" timeOffset="691214.9098">-129 396 1,'0'0'62,"-27"4"29,27-4 7,0 0-47,0 0 4,0 0-6,0 0-9,0 0-6,15-22-3,4 22-3,-19 0-8,39-11-3,-16 3-5,6 6-2,1-4-4,5 3 0,4 1-4,5 4 1,6-4-1,2 2 0,6 0-2,1 2 0,1-2 0,-1 0-1,-1 0 2,-2-2-1,-10 2 0,-4-2 0,-5 0 0,-8-2-1,-6 6-1,-23-2-2,29 0-3,-29 0-5,0 0-8,0 0-11,25 23-23,-25-23-39,0 0-25,0 0 0,9 25 1</inkml:trace>
    <inkml:trace contextRef="#ctx0" brushRef="#br1" timeOffset="690707.415">36 194 1,'-15'-31'83,"15"31"18,-10-27 1,4 8-45,6 19-9,-6-18-7,6 18-7,0 0-7,0 0-3,4-17-4,-4 17-1,0 0-3,0 0-1,21-4-1,-21 4-3,22-2-1,-5 4-2,-17-2 0,38-5-2,-14-1 1,4 2-3,3-2 0,8-2 0,3 1 0,4-1-1,2 0-2,2 1 0,-2 1 0,2 0-1,-2 2 0,-5 2-2,-5 2-1,-1 2 0,-3 2 0,-3-2-2,0 6-3,-6-3-2,0 7-6,-8-8-8,6 11-12,-23-15-15,24 23-29,-24-23-35,-6 23-5,6-23 5,-29 24 33</inkml:trace>
    <inkml:trace contextRef="#ctx0" brushRef="#br1" timeOffset="691964.6869">694-31 1,'0'0'56,"-2"-27"33,2 27 0,2-18-43,-2 18-7,0 0 1,-8-19-10,8 19-3,0 0-2,0 0-7,0 0 2,0 0-5,0 0 3,21 17-6,-21-17 3,0 0-2,20 16-1,-20-16-1,21 15-2,-21-15-2,29 19-1,-12-9-1,-17-10-2,33 21 1,-16-9-3,2 1 2,-1 1-2,-18-14 1,30 27-1,-30-27 1,27 32 0,-15-14-1,-4-1 0,-1 2 1,-3-1 0,-2 5-1,-2-4 2,-2 2 0,-6-4 0,5 5 1,-7-3 0,10-19-1,-17 29 0,17-29 1,-18 25-2,18-25 1,-13 21-2,13-21 0,0 0 1,-21 27 0,21-27-1,-23 19 0,23-19 0,-29 15 0,9-5 1,-1 1-1,0 1-1,2-2 1,0 1 0,1-1-1,18-10 0,-25 21 0,25-21 0,0 0 0,-17 23-1,17-23 2,0 0-4,-8 17 0,8-17-4,0 0-7,4 27-18,-4-27-41,0 0-53,-11 25-5,11-25 1,-14 27-6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25:53.60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2295 203 15,'0'0'19,"0"0"-1,0 0-1,0 0-5,-21-20-3,21 20-2,0 0-2,0 0-2,0 0-2,0 0-1,0 0 0,0 0 0,0 0 4,-29 0-1,29 0-2,0 0 2,-27 3-2,27-3 0,0 0-3,-27 2 5,27-2-6,0 0 6,0 0-4,0 0 2,-21 7-1,21-7 0,0 0 2,0 0-4,-22-2 5,22 2-3,0 0 4,-24-2-3,24 2 2,0 0-2,-29 0 0,29 0 1,0 0-3,-27 2 3,27-2-2,0 0 5,-29 0-3,29 0 3,-24-2-2,24 2 0,-31-3 0,31 3-1,-37-5 0,37 5-1,-33-7 1,33 7-1,-34-5 2,34 5-1,-29-2-2,29 2 3,-27-3-4,27 3 1,-31-2-1,31 2 0,-39-5-2,17 0 6,-4 3-4,2-3 2,-5 3 2,2-1-2,-2-2 0,0 3 0,0 0 0,3 2-3,-6-3 4,6 3-3,-1-2 1,0 2 0,3-3 0,-2 3 0,-1-2-1,1 0 2,1-3-1,-1 2 1,-3-2-1,2 1 1,-2-1-1,0 0 1,0 3 0,0-3-1,-2 2-1,-1 1 0,3-1 2,3 1-2,2 0 3,0 2-3,24 0 2,-37-3-1,37 3 0,-29 0-1,29 0-1,-24 0 1,24 0-2,-24 0 4,24 0-2,-27-2 3,27 2-3,-33 0 1,33 0-1,-37 0 1,16 0 0,-1-3 0,0 3 1,-2 0-1,2 0 1,0 0 0,1-2-1,-3 2 1,2 0-1,22 0 0,-39-2-2,39 2 2,-29-3-2,29 3 4,-24-2-4,24 2 3,0 0-1,-27-5 0,27 5 0,0 0-1,-29-3 2,29 3-3,-21 3 3,21-3-2,-27 0 3,27 0-2,-26 2-2,26-2 4,-27 0-4,27 0 3,-29 0-3,29 0 2,-31-2-2,31 2 3,-34-3-1,34 3 0,-36 0 1,36 0-1,-37 0 0,37 0 0,-31 0 0,31 0-1,0 0 3,-29 3-4,29-3 3,0 0-1,0 0-1,0 0 1,0 0 0,-22-7 1,22 7-3,0 0 3,0 0-3,0 0 4,22-10-2,-22 10 0,34-5-1,-13 0 0,1 1 2,-22 4-1,44-8 4,-44 8-3,38-7 2,-38 7-1,37-5 1,-37 5-2,36-2 0,-36 2 0,43 0-2,-43 0 1,44 0 0,-20 2 1,-2-2 0,-1 0 1,-21 0 0,39 5-1,-39-5 0,41 5-1,-19-3 1,2 3-2,3-2 2,4 1-2,0-1 2,3 2-1,3-3 0,-6 0 1,3 1-2,-8-1 1,3-2 0,-5-2 1,-2 2-3,0-3 5,-22 3-3,36-4 1,-36 4 0,32-5-1,-32 5 0,31-3 0,-31 3 1,27-2-3,-27 2 3,26-2-2,-26 2 2,27-3-1,-27 3 1,31-2-1,-31 2-1,36-3 1,-36 3-1,44-2 2,-20 2-2,-2-3 3,2 3-2,-2 0 1,-1 0-1,-21 0 1,37 0-1,-37 0-1,36 0 1,-36 0-2,39 0 3,-39 0-1,41 3 1,-20-3-1,4 2 0,-25-2 0,43 3 1,-43-3 0,41 5-2,-41-5 1,41 2 0,-41-2 1,44 5-1,-20-3 0,-2 1 0,4-1 0,-2 0 0,-2-2-1,0 3 2,0-3-3,-22 0 5,31 5-4,-31-5 1,27 0-1,-27 0 0,24 4 1,-24-4-2,26 0 2,-26 0-3,29 0 3,-29 0 0,29 0 1,-29 0 0,29-2-1,-29 2 0,27 0 0,-27 0 0,22-2 0,-22 2 1,0 0-2,0 0 1,21 0 0,-21 0-1,0 0 1,0 0-1,0 0 0,0 0-1,0 0 2,0 0-3,0 0 1,0 0-3,0 0 0,0 0-4,22 14-4,-22-14-10,0 0-12,34 17-20,-34-17 15,0 0 40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1.50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4F18300-A6F5-4EF4-936A-00750A9580CC}" emma:medium="tactile" emma:mode="ink">
          <msink:context xmlns:msink="http://schemas.microsoft.com/ink/2010/main" type="writingRegion" rotatedBoundingBox="20141,6656 19736,13948 18829,13898 19235,6606"/>
        </emma:interpretation>
      </emma:emma>
    </inkml:annotationXML>
    <inkml:traceGroup>
      <inkml:annotationXML>
        <emma:emma xmlns:emma="http://www.w3.org/2003/04/emma" version="1.0">
          <emma:interpretation id="{398C9959-E1AD-4B3A-8DAB-6955DF37F851}" emma:medium="tactile" emma:mode="ink">
            <msink:context xmlns:msink="http://schemas.microsoft.com/ink/2010/main" type="paragraph" rotatedBoundingBox="20141,6656 19736,13948 18829,13898 19235,6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6C13BF-7FB6-4536-B104-F510A767BF8C}" emma:medium="tactile" emma:mode="ink">
              <msink:context xmlns:msink="http://schemas.microsoft.com/ink/2010/main" type="line" rotatedBoundingBox="20141,6656 19736,13948 18829,13898 19235,6606"/>
            </emma:interpretation>
          </emma:emma>
        </inkml:annotationXML>
        <inkml:traceGroup>
          <inkml:annotationXML>
            <emma:emma xmlns:emma="http://www.w3.org/2003/04/emma" version="1.0">
              <emma:interpretation id="{068D4BCF-C206-47A5-8A6F-CEA4F487E4DB}" emma:medium="tactile" emma:mode="ink">
                <msink:context xmlns:msink="http://schemas.microsoft.com/ink/2010/main" type="inkWord" rotatedBoundingBox="19837,11970 19727,13948 18829,13898 18939,11920">
                  <msink:destinationLink direction="with" ref="{37BAE83B-6422-45C8-BCEF-2367C1B86DEC}"/>
                  <msink:destinationLink direction="with" ref="{AFD5B11D-7279-49F0-8CF8-47B15ED042DE}"/>
                  <msink:destinationLink direction="with" ref="{1E69020F-F945-4D2E-BA68-3098A0B23486}"/>
                  <msink:destinationLink direction="with" ref="{D3B22914-EAF1-47B2-888C-12BF655F3712}"/>
                  <msink:destinationLink direction="with" ref="{2EB8D3FA-6E9F-47C0-A3D8-D64151BE6693}"/>
                  <msink:destinationLink direction="with" ref="{7477E1BB-F7FD-4D1D-953F-CE0283289C1C}"/>
                  <msink:destinationLink direction="with" ref="{B36B2C52-341D-4DE1-B134-AD9A679216DF}"/>
                  <msink:destinationLink direction="with" ref="{F26774D0-B820-4654-97FD-E3EBC2F28DAB}"/>
                  <msink:destinationLink direction="with" ref="{671A3342-CD49-422A-8000-45708EE3F60E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15764 6956 16,'-30'7'93,"15"18"0,15-25 1,-34 32-57,29-3-2,5-29 3,-7 41-18,7-41-6,7 38-6,-7-38 0,25 23-7,-5-21-3,3-7-3,8-1-2,-1-12 1,4 0-3,-5-10 2,-2 1-1,-7-4 6,-6 4-6,-7 0 9,-7 2-5,0 25 3,-27-34 1,4 25 1,-8 11 4,-6 7 1,-8 9 7,2 9-3,-6 3 8,6 12-3,2-5 5,12 8-6,6-9 0,19 2-6,8-13-1,14-2-4,14-12-5,8-6 0,8-8-4,4-8 0,0-3-1,-3-13 0,1 5-1,-7-10 2,-5-2 2,-13 0 1,-7 1-1,-11-1 5,-16 2-2,-9 5 7,-14 0-1,-4 7 5,-11 6-3,2 7 5,-7 5 1,9 9 1,-2 2 1,9 13-1,4 8-3,12 8-5,6 0 3,12 5-8,9-2 3,8 0-7,10-5-1,7-7-5,6-9 1,1-10-3,-1-6 1,-4-11-1,0-4 1,-9-7-1,-3-7 3,-11-7 2,-6 1 0,-10-8 3,-4 1-9,-9-3 3,-2 8-9,-7-6-1,2 17-13,-7 3-16,10 8-32,22 11-22,-43 18 5,34 18 10</inkml:trace>
          <inkml:trace contextRef="#ctx0" brushRef="#br0" timeOffset="770.053">15836 8443 1,'0'0'35,"-41"6"42,41-6-14,-40 32-24,13-14 10,4 7 2,-9-7-3,12 7-5,-7-5-3,13 7-5,-4-2-8,16 4-5,0 1-8,13 4-3,5-5-6,6 0-1,8-2-3,4-6-1,2-10-1,2-4 0,-2-7-1,0-12 0,-4-1 1,0-12-1,-3 0-1,-6-6 0,-5-1 0,-7-2 1,-9 0 2,-6 3-2,-12 6 2,-7 9 1,-11 2 3,-2 14 4,-11 5 2,4 11 1,0 2 0,5 11 0,6-2-1,12 3-3,11-5-3,9-5-6,13 0-6,-13-20-10,52 16-14,-22-25-28,13-2-59,-5 2-1,-9-9 0,-6 9 0</inkml:trace>
          <inkml:trace contextRef="#ctx0" brushRef="#br0" timeOffset="66226.4226">15280 7173 28,'-31'-20'70,"8"11"4,-2-11-6,25 20-49,-20-16 0,20 16 2,0 0-3,27-5-1,-4 10-7,6 2 0,3 6 0,11-2-1,-3 5 0,5-4-2,1 3 0,-4-3-2,1 1 1,-2-2-3,-5-2 1,-9 1 1,-4 1 0,-23-11 3,25 25 0,-25-25 5,-5 34-2,-8-12 4,-3 3-1,-7 0 0,3 4-1,-7 3-2,2 2-1,0-5-2,0 3 0,0-1-1,5 1-1,-5-1-2,5-1 2,-5-1-2,7-2 1,-2-4-3,6-3 1,14-20-3,-25 23-4,25-23-5,0 0-10,0 0-11,0 0-25,-9-30-45,9 30-5,-18-20-2,18 20 1</inkml:trace>
          <inkml:trace contextRef="#ctx0" brushRef="#br0" timeOffset="67495.6796">15366 8212 30,'9'-25'75,"-9"25"-2,0 0 4,0 0-46,0 0 3,27 16-8,-27-16-1,36 32-9,-6-10-7,-3 3 0,0 5-2,0-1 0,-2 5-2,-9-5 3,-7 7-1,-9-9 5,-9 9 1,-12-8 1,-3 3 1,-15-6-1,3 4 1,-9-8-4,7 1 0,-3-6-4,9-5-1,1-2-5,4-6-8,27-3-13,-37-7-25,37 7-56,-27-14-2,27 14-4,-34-24-4</inkml:trace>
          <inkml:trace contextRef="#ctx0" brushRef="#br0" timeOffset="-2776.3204">16100 1559 16,'-36'0'80,"36"0"-3,-32 11-27,32-11-39,-33 14 5,33-14 5,-21 20-6,21-20-3,-9 36 1,2-11 1,7 4 0,-2-1-2,4 5 2,3-5-5,2-1 0,4-7-5,-11-20-1,29 23-1,-6-23 0,2-9-1,2-10 0,-5-3-1,1-7 0,-7-3 1,0-2-1,-12 0 2,-4 3-2,-7 3 1,-8 6 2,15 22 3,-43-18 3,11 20 1,3 14 4,-5 2-1,7 11 3,-3 3-2,15 6-1,-1-2-3,16 3-1,4-5-4,10 0-1,13-5-2,5-9 1,6-8-1,3-6-2,-1-8 1,-1-7-1,-8-9 1,-6-2-1,-14-12 1,-8 3-3,-15-1 2,-10 3-1,-12 2-2,-7 7-5,1 14-16,-10-3-31,12 14-52,10 15-6,10 1 2,18 15 0</inkml:trace>
          <inkml:trace contextRef="#ctx0" brushRef="#br0" timeOffset="-1887.1507">15829 3481 68,'-47'13'97,"24"5"3,-15-2-2,4 5-74,7 10 5,0-1-2,11 3-12,5-3-4,11-1-1,4-6-2,12-3-1,-16-20-1,43 20 2,-21-22-1,8 0-2,-3-3-1,2-8-2,3-3-1,-3-7-1,3-4 1,-3-4-2,-2-3 2,-4 0 0,-5-4 0,-7 6 0,-13 3 1,2 29 0,-34-30 2,2 32 2,-8 5-2,-1 11 2,-4 5-2,2 6 2,5 1-3,8 1 1,10-1-4,9-3-1,8-2 2,3-25-2,19 36 1,-19-36-2,36 22 1,-14-19-3,5 1-1,0-8-1,5-1-1,-3-6 0,1-3-2,-10-4 2,-20 18-2,25-38 3,-23 17-3,-11 1-5,9 20-9,-43-27-16,16 27-36,-2 11-26,-12-2-2,10 21-1</inkml:trace>
          <inkml:trace contextRef="#ctx0" brushRef="#br0" timeOffset="-1080.3866">15874 5204 1,'16'-23'83,"-16"23"2,0 0 5,-20-4-49,20 4-12,-43 32 8,25-5 1,-9 0-14,6 9-1,1-2-1,9 4-3,2-4-6,7 0-2,6-3-2,7 3-4,5-2-3,7-5 0,2-2-3,4-3-1,3-3-2,-1-8-1,5-9 0,-2-9 0,0-6 2,-2-8 0,-8-8 1,-1-3 3,-9-1 0,-8-4 1,-8 4 0,-7 3 0,-13 5 0,-8 7-1,-6 12 2,-7 8-2,-4 7 3,2 11-2,-3 7 2,7 7 1,8 0-2,12 2 3,12-2-5,11-5 5,14-4-5,11-7 2,10-4-4,3-7-3,12-7-1,2-7-3,-2-2 1,-2-7-1,-3 0 0,-8-6 0,-10 1 4,-9-4 0,-13 3 2,-18 2-2,-12 4-2,-17 2-6,-5 12-9,-19-3-16,6 14-30,-3 14-37,-9-5 1,18 16 0</inkml:trace>
        </inkml:traceGroup>
      </inkml:traceGroup>
    </inkml:traceGroup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6.4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0FF43E6-4A86-480E-8A9C-F241317BA187}" emma:medium="tactile" emma:mode="ink">
          <msink:context xmlns:msink="http://schemas.microsoft.com/ink/2010/main" type="writingRegion" rotatedBoundingBox="14112,6667 13832,13681 13297,13660 13577,6645"/>
        </emma:interpretation>
      </emma:emma>
    </inkml:annotationXML>
    <inkml:traceGroup>
      <inkml:annotationXML>
        <emma:emma xmlns:emma="http://www.w3.org/2003/04/emma" version="1.0">
          <emma:interpretation id="{3A3E5D47-F21B-4761-8FC9-26B626C35657}" emma:medium="tactile" emma:mode="ink">
            <msink:context xmlns:msink="http://schemas.microsoft.com/ink/2010/main" type="paragraph" rotatedBoundingBox="14112,6667 13832,13681 13297,13660 13577,6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FC35A-E9D1-4E4D-BAC7-C41373D7152B}" emma:medium="tactile" emma:mode="ink">
              <msink:context xmlns:msink="http://schemas.microsoft.com/ink/2010/main" type="line" rotatedBoundingBox="14112,6667 13832,13681 13297,13660 13577,6645"/>
            </emma:interpretation>
          </emma:emma>
        </inkml:annotationXML>
        <inkml:traceGroup>
          <inkml:annotationXML>
            <emma:emma xmlns:emma="http://www.w3.org/2003/04/emma" version="1.0">
              <emma:interpretation id="{AF5E666E-281C-4425-859A-C9FDB8B3F3FE}" emma:medium="tactile" emma:mode="ink">
                <msink:context xmlns:msink="http://schemas.microsoft.com/ink/2010/main" type="inkWord" rotatedBoundingBox="13297,13660 13577,6645 14112,6667 13832,13681">
                  <msink:destinationLink direction="with" ref="{4C70B62C-C003-4C96-BEA6-DB272FD93B24}"/>
                  <msink:destinationLink direction="with" ref="{30A5CC54-14F6-4BD1-9831-FE9FB0AA3B2B}"/>
                  <msink:destinationLink direction="to" ref="{1ACAE316-0C2C-4D62-9D9B-9D675A3BD6BF}"/>
                  <msink:destinationLink direction="with" ref="{32741005-0676-40D4-8D1D-75401B785EB1}"/>
                  <msink:destinationLink direction="with" ref="{1C28986F-22BF-465B-A44F-11C5652F81DC}"/>
                  <msink:destinationLink direction="from" ref="{1ACAE316-0C2C-4D62-9D9B-9D675A3BD6BF}"/>
                  <msink:destinationLink direction="with" ref="{D3B22914-EAF1-47B2-888C-12BF655F3712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1">
                  <emma:literal>: :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10196 1615 1,'0'0'4,"0"0"71,0 0-3,0 0-53,0 0 1,-7 23 5,7-23-8,0 0-2,0 0-2,0 0 0,0 0-2,0 0 0,21-2 4,-21 2 1,13-23 0,-13 23-2,0-22-1,0 22 4,-29-12-2,6 15-1,-15 3-2,2 10-2,-7 0-2,7 7 1,-1-3-2,10 5-1,5-3-1,15-1 0,7-21 0,11 27 0,-11-27 0,43 16 0,-18-10 0,4-3-1,1-3 1,-3-3-3,-2-1 0,-3-1 0,-22 5 0,34-22-1,-34 22 0,16-36 0,-16 13 0,-5 0 2,-6 1 1,-5 1-1,-6 8 2,-5 6 0,-7 7 3,0 11 0,-7 5 1,10 11-1,-3 0 2,11 7-2,5-2-2,11 0-3,12-3-5,11-9-6,13 3-13,5-19-20,20 8-47,3-10-34,-1-9-1,-6 0-1</inkml:trace>
          <inkml:trace contextRef="#ctx0" brushRef="#br0" timeOffset="2645.293">9948 5480 82,'0'0'36,"0"0"-2,0 0 6,0 0-1,0 0-11,-14 20 0,14-20-3,0 0-3,0 0-7,14 25 0,-14-25-6,0 0-4,0 0-5,27-3-3,-27 3-1,27-18-3,-27 18 1,34-29-1,-16 9 3,-2-1-2,-1-1 4,-3-3 1,-1 2 1,-7-2 0,-1 5 1,-3 20 2,-9-29 1,9 29 5,-23-11 0,23 11 5,-36 6 2,36-6 4,-43 23 0,23-5 2,-5-5-2,25-13-1,-36 34-4,36-34-1,-16 34-4,16-34-3,7 25-1,-7-25-2,31 14-2,-6-14-1,2-5-1,5-8-1,2-3-1,0-7 1,2-2-3,-7-4 0,0 0 1,-10-5-1,-4 0 2,-10 7-1,-10 0 2,-6 4 0,11 23 3,-41-27 1,14 25 1,-2 11 2,-7 4 2,6 10 2,-1 4-1,8 5 2,1-3-3,8 3 0,5-8-3,9-3-3,0-21-7,25 20-6,4-13-16,-2-18-36,10-1-57,-1 1-3,-12-5 1,-24 16-2</inkml:trace>
          <inkml:trace contextRef="#ctx0" brushRef="#br0" timeOffset="3407.3211">9647 6846 1,'27'-16'0,"-13"-16"0,17 17 19,-3-8-4,-6 3 4,3-1 10,-5 6 2,-20 15 4,27-23 4,-27 23 6,0 0-2,0 0-3,-22 11-4,2 10-3,-10-6-3,3 12-1,-5-6-6,8 10-1,-4-8-6,15 4-2,13-27-4,-18 32-1,18-32-5,22 7-1,3-12-1,7-9-4,2-4 1,6-6-3,1-4 1,0-1-1,-7 0 1,-7 2-1,-9 4 3,-18 23 1,2-29 2,-2 29 2,-36 0 0,7 11 2,-3 0 1,3 7 1,1-4-1,6 4 0,22-18-2,-16 20 2,16-20-4,32 3-3,-1-8-8,8-9-17,10 12-37,1-7-57,-14 0 0,-6 9-5,-30 0 3</inkml:trace>
          <inkml:trace contextRef="#ctx0" brushRef="#br0" timeOffset="4187">9604 8515 1,'0'0'69,"0"0"25,0 0 1,21 7-55,-21-7-6,24-5-4,-24 5-10,28-9-6,-28 9-4,27-9-3,-27 9-1,27-16-2,-27 16 2,31-18 2,-31 18 4,37-16 4,-37 16 1,24-13 3,-24 13 2,0 0 3,0 0-4,-22 27-1,22-27-5,-34 34-5,18-14-3,7 3-2,9-23-3,0 33-3,0-33-1,32 14-1,-10-12 0,8-6-1,-1-5 0,3-5-2,-1-2 0,-1-2 0,-3 0 1,-7 0 1,-20 18 2,25-27 2,-25 27 1,0 0 4,-23-11 1,23 11 2,-45 18-1,20-2 0,-2-3 0,7 5-2,20-18-1,-27 27-6,27-27-3,0 0-12,29 14-15,-29-14-33,41-20-59,-16 8 0,-25 12-4,29-29 3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33.43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1B298BD-D2C7-4F68-BE28-0BE1D3CA0388}" emma:medium="tactile" emma:mode="ink">
          <msink:context xmlns:msink="http://schemas.microsoft.com/ink/2010/main" type="writingRegion" rotatedBoundingBox="7343,9202 10967,10260 10541,11718 6917,10659">
            <msink:destinationLink direction="with" ref="{4B8BEB92-CD21-40A5-B769-60C591FDDE5C}"/>
            <msink:destinationLink direction="with" ref="{2A4004F6-2499-4F12-BDBC-4A3076C9FB4B}"/>
          </msink:context>
        </emma:interpretation>
      </emma:emma>
    </inkml:annotationXML>
    <inkml:traceGroup>
      <inkml:annotationXML>
        <emma:emma xmlns:emma="http://www.w3.org/2003/04/emma" version="1.0">
          <emma:interpretation id="{B2279BBB-CAB5-4296-8D20-180DF1522AA6}" emma:medium="tactile" emma:mode="ink">
            <msink:context xmlns:msink="http://schemas.microsoft.com/ink/2010/main" type="paragraph" rotatedBoundingBox="7343,9202 10967,10260 10541,11718 6917,10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696ECC-E82E-48CE-BD22-FE5374CC7708}" emma:medium="tactile" emma:mode="ink">
              <msink:context xmlns:msink="http://schemas.microsoft.com/ink/2010/main" type="line" rotatedBoundingBox="7343,9202 10967,10260 10541,11718 6917,10659"/>
            </emma:interpretation>
          </emma:emma>
        </inkml:annotationXML>
        <inkml:traceGroup>
          <inkml:annotationXML>
            <emma:emma xmlns:emma="http://www.w3.org/2003/04/emma" version="1.0">
              <emma:interpretation id="{58B70D7E-3355-421B-BE9A-8F7E70C26222}" emma:medium="tactile" emma:mode="ink">
                <msink:context xmlns:msink="http://schemas.microsoft.com/ink/2010/main" type="inkWord" rotatedBoundingBox="7204,9679 8103,9941 7978,10369 7079,10106"/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nt</emma:literal>
                </emma:interpretation>
                <emma:interpretation id="interp2" emma:lang="en-US" emma:confidence="0">
                  <emma:literal>no</emma:literal>
                </emma:interpretation>
                <emma:interpretation id="interp3" emma:lang="en-US" emma:confidence="0">
                  <emma:literal>ht</emma:literal>
                </emma:interpretation>
                <emma:interpretation id="interp4" emma:lang="en-US" emma:confidence="0">
                  <emma:literal>ne</emma:literal>
                </emma:interpretation>
              </emma:one-of>
            </emma:emma>
          </inkml:annotationXML>
          <inkml:trace contextRef="#ctx0" brushRef="#br0">3465 4662 29,'0'0'74,"0"0"-24,-20 7 1,20-7-11,-12 36-4,10-7-5,-5 1-5,7 3-1,-4 4-5,6-1 0,-2-2-4,5-3 3,-5-1-5,4-3 1,-4-27-3,2 38 1,-2-38-2,0 0-2,0 23 0,0-23-4,0 0 1,0 0-4,0-25 3,0 25-4,9-41 1,0 16-2,-2-4-1,9-3 0,-5-2-1,7 3-1,-2-1 0,0 3 0,2 4 0,0 2 1,-18 23 0,34-33-1,-34 33 3,32-23-1,-32 23 2,32-9-3,-32 9 2,27 4-1,-27-4 1,27 19 1,-27-19-1,27 31 1,-27-31 0,25 41 2,-14-21-2,-2 5 4,-2-2-1,0-3 1,-5 2-1,-2 1 1,0-23-2,-2 36 1,2-36-1,-7 32-2,7-32 0,-7 31 0,7-31-1,-9 23-2,9-23-1,-7 20-3,7-20-3,0 0-5,0 23-10,0-23-12,0 0-22,23 9-48,-23-9-1,43-11 2,-21-3 18</inkml:trace>
          <inkml:trace contextRef="#ctx0" brushRef="#br0" timeOffset="634.6295">3745 4951 1,'-31'-2'6,"31"2"69,-39 7 1,39-7-34,-22 2 2,22-2-4,0 0-5,0 0-2,34 0-3,-12-5-4,17 8-2,-1-8-4,14 7-3,2-4-5,5 0-3,0 0-5,-3-1-3,-1 1-5,-6-3-7,-1 5-11,-12-9-16,0 12-30,-11-6-34,-25 3-3,32-11 2</inkml:trace>
          <inkml:trace contextRef="#ctx0" brushRef="#br0" timeOffset="333.1824">4037 4766 1,'0'0'71,"-20"13"15,20-13 4,-18 34-47,2-13 6,9 8-13,-9 0-6,9 7-4,-6-2-5,8 2-4,-4-4-6,5-3-1,1-1-6,6-8 1,-3-20-7,9 29-2,-9-29-10,27 7-7,-2-5-15,-25-2-21,40-22-36,-40 22-9,34-36 2,-34 36 30</inkml:trace>
        </inkml:traceGroup>
        <inkml:traceGroup>
          <inkml:annotationXML>
            <emma:emma xmlns:emma="http://www.w3.org/2003/04/emma" version="1.0">
              <emma:interpretation id="{CEB527BD-8DAC-416B-8F4D-28A0C96ADBC5}" emma:medium="tactile" emma:mode="ink">
                <msink:context xmlns:msink="http://schemas.microsoft.com/ink/2010/main" type="inkWord" rotatedBoundingBox="9690,9887 10967,10260 10541,11718 9265,11345">
                  <msink:destinationLink direction="with" ref="{016E34AD-4C86-4D54-BBEB-4B148BE891CC}"/>
                </msink:context>
              </emma:interpretation>
              <emma:one-of disjunction-type="recognition" id="oneOf1">
                <emma:interpretation id="interp5" emma:lang="en-US" emma:confidence="1">
                  <emma:literal>'e</emma:literal>
                </emma:interpretation>
                <emma:interpretation id="interp6" emma:lang="en-US" emma:confidence="0">
                  <emma:literal>he</emma:literal>
                </emma:interpretation>
                <emma:interpretation id="interp7" emma:lang="en-US" emma:confidence="0">
                  <emma:literal>•e</emma:literal>
                </emma:interpretation>
                <emma:interpretation id="interp8" emma:lang="en-US" emma:confidence="0">
                  <emma:literal>be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-130181.0074">6496 5360 1,'0'0'35,"-25"0"56,25 0-3,0 0-47,0 0-6,0 0 3,0 0-20,0 0-9,34-5-4,-7-6-2,4-3-3,5-6 0,1-5-1,-4-2 0,-1-2 1,-3-3 0,-6-2 1,-7 3 2,-12-1 4,-4 10 1,-13-1 3,13 23 3,-46-25 1,17 30 5,-9-3 0,6 14-1,-6-1-2,9 8-1,2 0-2,11-1-3,16-22-2,-16 34-4,16-34-2,18 20-4,5-17-4,6-10-4,7 0-6,0-9-6,11 5-8,-11-12-6,7 12-9,-16-9-17,0 4-29,-27 16-17,14-20 5,-14 20 67</inkml:trace>
          <inkml:trace contextRef="#ctx0" brushRef="#br0" timeOffset="-1160.1856">5927 4888 1,'0'0'7,"0"0"68,0 0 0,0 0-41,0 0 3,11 20-5,12-18-5,-23-2-9,47 12-4,-17-3-4,4 0-1,0 0-3,-1 2-1,-1 0 0,-5 3 0,-2-3 0,-5-2 1,-20-9 2,25 25 3,-25-25 0,7 29 3,-7-29-1,-11 41 3,-3-16-1,3 9-1,-7-5 0,2 12 1,-9-5-3,5 7 2,-7-7-3,2 2 1,-5-4-2,1 0 0,-3-9-2,1 0-1,-1-5 0,5-4-2,-2-2 0,6-3-2,0-4 0,23-7-2,-27 11-4,27-11-5,0 0-11,-20 2-20,20-2-65,20-4-12,-20 4-2,18-32-6</inkml:trace>
          <inkml:trace contextRef="#ctx0" brushRef="#br0" timeOffset="-129527.7866">6530 6320 1,'0'0'58,"0"0"30,0 0-1,6 20-57,-6-20-1,-9 20-2,9-20-13,-2 23-7,2-23-5,11 22 0,-11-22-2,0 0 0,30 28 0,-30-28 1,29 4-1,-29-4-1,34-2 0,-14-3-3,0-4 1,3 0-2,-23 9 1,34-22 0,-34 22 4,9-27 3,-9 27 5,-25-10 6,-7 8 6,-1 11 4,-10 0 2,7 14 2,-5-1-4,14 10 1,7-5-7,15 0-2,12-2-7,16-5-4,8-6-6,10-7-4,8 0-9,-4-16-13,9 6-14,-15-10-34,-3 1-38,-2 10-3,-34 2 2</inkml:trace>
        </inkml:traceGroup>
      </inkml:traceGroup>
    </inkml:traceGroup>
  </inkml:traceGroup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7.59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FE90270-6F3E-47B7-9098-51B744CE910B}" emma:medium="tactile" emma:mode="ink">
          <msink:context xmlns:msink="http://schemas.microsoft.com/ink/2010/main" type="writingRegion" rotatedBoundingBox="17401,8594 17021,13890 16410,13846 16790,8550">
            <msink:destinationLink direction="with" ref="{F6A0ABD2-A440-448E-9FE1-E02907DDB223}"/>
          </msink:context>
        </emma:interpretation>
      </emma:emma>
    </inkml:annotationXML>
    <inkml:traceGroup>
      <inkml:annotationXML>
        <emma:emma xmlns:emma="http://www.w3.org/2003/04/emma" version="1.0">
          <emma:interpretation id="{64D24461-2971-4F46-AB81-E061154DF99E}" emma:medium="tactile" emma:mode="ink">
            <msink:context xmlns:msink="http://schemas.microsoft.com/ink/2010/main" type="paragraph" rotatedBoundingBox="17401,8594 17021,13890 16410,13846 16790,8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03450E-EA83-4115-9C5F-604C130B207E}" emma:medium="tactile" emma:mode="ink">
              <msink:context xmlns:msink="http://schemas.microsoft.com/ink/2010/main" type="line" rotatedBoundingBox="17401,8594 17021,13890 16410,13846 16790,8550"/>
            </emma:interpretation>
          </emma:emma>
        </inkml:annotationXML>
        <inkml:traceGroup>
          <inkml:annotationXML>
            <emma:emma xmlns:emma="http://www.w3.org/2003/04/emma" version="1.0">
              <emma:interpretation id="{16E6854C-3443-4EAB-895A-14C309A0C6D0}" emma:medium="tactile" emma:mode="ink">
                <msink:context xmlns:msink="http://schemas.microsoft.com/ink/2010/main" type="inkWord" rotatedBoundingBox="16875,13520 16850,13877 16506,13853 16532,13495">
                  <msink:destinationLink direction="with" ref="{671A3342-CD49-422A-8000-45708EE3F60E}"/>
                  <msink:destinationLink direction="with" ref="{B36B2C52-341D-4DE1-B134-AD9A679216DF}"/>
                  <msink:destinationLink direction="with" ref="{AFD5B11D-7279-49F0-8CF8-47B15ED042DE}"/>
                  <msink:destinationLink direction="with" ref="{7477E1BB-F7FD-4D1D-953F-CE0283289C1C}"/>
                  <msink:destinationLink direction="with" ref="{7CB48FA4-C56D-43A6-8EF2-BC23CA7F3D7A}"/>
                  <msink:destinationLink direction="with" ref="{1E69020F-F945-4D2E-BA68-3098A0B23486}"/>
                  <msink:destinationLink direction="with" ref="{F26774D0-B820-4654-97FD-E3EBC2F28DAB}"/>
                  <msink:destinationLink direction="with" ref="{37BAE83B-6422-45C8-BCEF-2367C1B86DEC}"/>
                </msink:context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12970 8474 87,'11'-20'100,"-11"20"-1,0 0-36,-27 11-39,27-11 4,-22 29-4,22-29-8,-18 30-4,18-30-5,0 0-1,6 20-2,-6-20-2,34-2-1,-11-3 0,-1-1-3,3-1-2,-2 2-1,-3-4-1,-20 9-1,27-11 1,-27 11 1,0 0-1,7-23 3,-7 23 3,0 0 2,-32-27 2,32 27 4,-31-13 1,8 8 2,1 10 3,-8 4 0,5 11 2,-8 3-1,3 13-1,-4 0-2,7 5-1,2-1-3,12-4-1,4-2-2,11-7-1,7-6-2,11-8 0,12-8-2,4-8-1,5-6 0,-1-4-1,3-7 0,-4-5 0,-5-2 0,-5-3 0,-11 1 1,-7 0 0,-11 1 2,-4 4-2,-10 1 2,-6 7-4,-3 7 0,-6 0-10,6 14-17,-8-8-48,6 3-39,25 0 1,-36 3-4</inkml:trace>
          <inkml:trace contextRef="#ctx0" brushRef="#br0" timeOffset="-1574.3136">13508 5592 1,'-7'-22'0,"7"22"26,2-23-25,-2 23 3,0-25 6,0 25 2,0 0 6,0 0-2,0 0 5,-23-13 1,23 13 3,-31 9 3,11-2 1,-3 2-2,0 2 0,-4-4 2,5 6 3,-5-6 1,6 9-2,-1-7-4,22-9-4,-27 20-5,27-20-2,0 0-9,4 21-4,-4-21-4,36-7-2,-11-2-3,2-5 1,5-4-1,-3-2-2,-2 0 2,-4-3 0,-5 3 2,-18 20 1,16-34 2,-16 34 0,0 0 3,-21-21 3,1 24 1,20-3 2,-45 25 3,22-7 3,-4 0 0,7 4 2,0-1-3,6-1 1,14-20-3,-16 29-2,16-29-3,0 0-3,23 18-2,-23-18-1,34-9-1,-14 0-4,0-4 0,-2-8-2,0 1 0,-6-7 0,-1 0 2,-6-3 0,-5 3 0,-7 3 1,-5 3 3,12 21 1,-42-16 1,17 21 2,-7 6-1,5 7 1,-5 7 0,5 2 0,2-2-3,3 0-5,11 0-8,11-25-12,-14 38-22,14-38-62,2 27 3,-2-27-6,0 0 3</inkml:trace>
          <inkml:trace contextRef="#ctx0" brushRef="#br0" timeOffset="-794.8993">12929 6914 1,'0'0'66,"0"0"17,0 0-22,0 0-11,0 0 7,0 0-4,-15 24-7,15-24-10,-9 23-7,9-23-2,2 32-12,-2-32-1,22 27-9,1-23 0,2-4-6,6-4-4,3-5 1,0-7-5,-4 0 4,-6-2-5,-3 0 3,-21 18-5,20-25 3,-20 25 1,0 0 1,-34-16 3,5 16 2,-7 5 5,-5 4 5,-9 0 4,5 9 4,-5-2 3,12 6-3,4-1 2,16 1-6,18-22-1,-7 34-8,7-34 2,52 23-8,-7-19 2,7-6-1,5 0-2,4-7 0,-2-5-2,-5-4 6,-11 0-6,-12-5 6,-15 1-5,-11 1 5,-19 1-1,-15 4 3,-12 5 0,-11 7 0,-7 6 1,-2 7-2,5 9 0,4 4-9,18 10-11,12-5-21,28 9-42,19 0-33,11-11 2,16 7-3</inkml:trace>
          <inkml:trace contextRef="#ctx0" brushRef="#br0" timeOffset="-2631.3321">13108 3646 13,'0'0'86,"-30"13"2,30-13-30,0 0-19,0 0 3,3 21-7,-3-21-11,0 0-3,16 20-4,-16-20-3,0 0-5,24 20 0,-24-20-4,23-9 0,-23 9-3,36-27-1,-13 7 0,-1-3 0,1-6 1,-1 4-1,-4-2 2,-4 2-2,-7 5 1,-7 20 2,-7-27 1,7 27 1,-29 0 2,29 0 0,-41 24 1,21-1 2,-1 0-1,8 4 0,4-2-2,9-1-2,2-1-1,9-3-2,-11-20 0,32 27-2,-12-18-2,-20-9-2,41 0-1,-41 0-3,41-20-1,-41 20-1,38-36 0,-27 13 1,-4 3 1,-7 0 3,-9-1 3,9 21 3,-41-20 2,10 18 0,-3 6-1,2 8-4,7 8-8,5-4-25,20 4-74,11 7-2,-11-27-3,50 43-3</inkml:trace>
        </inkml:traceGroup>
      </inkml:traceGroup>
    </inkml:traceGroup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11.986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BFAEC1-475D-412C-83ED-951642CFA838}" emma:medium="tactile" emma:mode="ink">
          <msink:context xmlns:msink="http://schemas.microsoft.com/ink/2010/main" type="writingRegion" rotatedBoundingBox="3743,4665 19909,4610 19917,7046 3751,7101"/>
        </emma:interpretation>
      </emma:emma>
    </inkml:annotationXML>
    <inkml:traceGroup>
      <inkml:annotationXML>
        <emma:emma xmlns:emma="http://www.w3.org/2003/04/emma" version="1.0">
          <emma:interpretation id="{EE772E07-00EC-4E96-B58A-D75263149AD4}" emma:medium="tactile" emma:mode="ink">
            <msink:context xmlns:msink="http://schemas.microsoft.com/ink/2010/main" type="paragraph" rotatedBoundingBox="3743,4665 19909,4610 19917,7046 3751,7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CCD1A9-2D3A-43EC-9AF1-29E1930C88CD}" emma:medium="tactile" emma:mode="ink">
              <msink:context xmlns:msink="http://schemas.microsoft.com/ink/2010/main" type="inkBullet" rotatedBoundingBox="3744,5079 4486,5077 4488,5731 3746,5734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165 46 55,'5'-27'39,"-5"27"-1,2-21-3,-2 21-4,0 0-1,0 0-4,0 0 0,0 0-4,0 0-2,-18 23-2,13 0-2,-6 1-1,0 8-2,-3 0-2,1 2-2,-1-1-2,-2 6-1,0-5-1,5-3 0,-2-1-1,4-3 1,-1-2-2,6-3 1,4-22-1,-5 36 2,5-36-3,3 27 1,-3-27 0,0 0 1,20 21 0,-20-21 1,32-7 1,-5 0-1,-2-4 1,6-3-1,-1 1 1,1-1-3,-1 3 1,-3 2-2,-3 0 0,-3 7-1,-21 2-1,31-3 1,-31 3 0,30 3 0,-30-3-1,25 6 1,-25-6-2,20 7 1,-20-7 0,0 0-2,20 7-2,-20-7-4,0 0-9,0 0-9,0 0-14,0 0-36,0 0-29,0 0-4,0 0 2</inkml:trace>
        <inkml:trace contextRef="#ctx0" brushRef="#br0" timeOffset="414.7957">743 172 1,'0'25'0,"0"-25"56,-13 23 5,6-3-34,7-20 6,-14 41 0,14-41-2,-11 45-5,4-23-4,3 6 1,-5-6-4,4 8-3,-6-6-3,2 6 0,-2-5-6,-3 4 2,3-4-5,-1 0-1,3-3-1,9-22 0,-6 32-8,6-32-9,0 0-21,24 11-61,-1-24 3,6-6-9,-4-12 54</inkml:trace>
      </inkml:traceGroup>
      <inkml:traceGroup>
        <inkml:annotationXML>
          <emma:emma xmlns:emma="http://www.w3.org/2003/04/emma" version="1.0">
            <emma:interpretation id="{BF789CCD-5139-43B3-8C60-FB2716F99B9B}" emma:medium="tactile" emma:mode="ink">
              <msink:context xmlns:msink="http://schemas.microsoft.com/ink/2010/main" type="line" rotatedBoundingBox="6325,4657 19909,4610 19914,5943 6329,5989"/>
            </emma:interpretation>
          </emma:emma>
        </inkml:annotationXML>
        <inkml:traceGroup>
          <inkml:annotationXML>
            <emma:emma xmlns:emma="http://www.w3.org/2003/04/emma" version="1.0">
              <emma:interpretation id="{3A48D0EA-5F6D-4394-8AD6-AAB5E2F78DF7}" emma:medium="tactile" emma:mode="ink">
                <msink:context xmlns:msink="http://schemas.microsoft.com/ink/2010/main" type="inkWord" rotatedBoundingBox="6326,5138 7668,5133 7671,5831 6329,5835"/>
              </emma:interpretation>
              <emma:one-of disjunction-type="recognition" id="oneOf1"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t</emma:literal>
                </emma:interpretation>
                <emma:interpretation id="interp5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4151.6111">3286 362 1,'0'0'0,"27"5"37,-27-5 31,0 0-43,23-14 2,-23 14 2,27-7-4,-27 7-2,29-2-6,-29 2-1,39 2-3,-39-2-4,31 14 1,-31-14-3,32 27 1,-32-27-4,27 41 2,-20-19-4,-3 7 4,-4 1-3,-9-1 0,-2 5 5,-14 0-2,-2-2 1,-11-3-1,-1-2 1,-6-7-2,2 1 1,0-10 0,7-7-7,7-6-1,8-11-5,21 13 0,-13-32-1,13 32 2,25-41 1,0 28 3,-1-5 2,8 11 4,0 2 6,-1 10 1,1 0 0,2 6 0,-7-2-1,7 2-2,-3 5 3,3-3-1,0 1-1,4-3-2,3-2-3,0-2-5,8 2-6,-6-7-8,9 5-19,-11-7-28,0 0-40,-8 2 0,-33-2-4</inkml:trace>
          <inkml:trace contextRef="#ctx0" brushRef="#br0" timeOffset="3510.2184">2731 59 46,'0'0'44,"0"0"-3,0 0-5,0 0-6,0 0-4,-21-2-5,21 2-3,-9 20-6,9-20-1,-11 32-3,6-12 0,5-20-1,-18 41-1,9-21 0,0 5-1,-2-4 2,0 1-1,11-22 1,-23 41 0,23-41 0,-13 34 0,13-34 0,-7 27 0,7-27-1,7 20 0,-7-20-1,0 0 0,20 18-1,-20-18 1,0 0-2,29 11 0,-29-11 0,25 7 0,-25-7-1,32 2 0,-32-2 0,38 3-1,-18-1 2,1 0-1,1-2-1,-1 0 1,1-2-1,3 0 0,-2-3 1,4 3 0,-5-3-1,3 1 0,-5 2 0,1-3-1,-21 5 1,31-7 0,-31 7-1,0 0-4,25-13-6,-25 13-9,0 0-16,16-25-27,-16 25-35,0 0-5,25-29 1</inkml:trace>
        </inkml:traceGroup>
        <inkml:traceGroup>
          <inkml:annotationXML>
            <emma:emma xmlns:emma="http://www.w3.org/2003/04/emma" version="1.0">
              <emma:interpretation id="{DEFF8BE0-6F59-48A1-99E0-CDFA2671A7F2}" emma:medium="tactile" emma:mode="ink">
                <msink:context xmlns:msink="http://schemas.microsoft.com/ink/2010/main" type="inkWord" rotatedBoundingBox="15896,4712 17377,4707 17381,5892 15900,5897">
                  <msink:destinationLink direction="with" ref="{5E8A166E-C325-4DAD-A91A-1569FDF21E0A}"/>
                  <msink:destinationLink direction="with" ref="{C0FDCE0F-72CA-4D51-8B83-1B8B9122C1D4}"/>
                  <msink:destinationLink direction="with" ref="{4C70B62C-C003-4C96-BEA6-DB272FD93B24}"/>
                  <msink:destinationLink direction="from" ref="{F046E3F1-2BE7-4E76-9AEE-1719C2DDB824}"/>
                </msink:context>
              </emma:interpretation>
              <emma:one-of disjunction-type="recognition" id="oneOf2">
                <emma:interpretation id="interp6" emma:lang="en-US" emma:confidence="0">
                  <emma:literal>134 1566</emma:literal>
                </emma:interpretation>
                <emma:interpretation id="interp7" emma:lang="en-US" emma:confidence="0">
                  <emma:literal>134 2566</emma:literal>
                </emma:interpretation>
                <emma:interpretation id="interp8" emma:lang="en-US" emma:confidence="0">
                  <emma:literal>133 4566</emma:literal>
                </emma:interpretation>
                <emma:interpretation id="interp9" emma:lang="en-US" emma:confidence="0">
                  <emma:literal>133 4456</emma:literal>
                </emma:interpretation>
                <emma:interpretation id="interp10" emma:lang="en-US" emma:confidence="0">
                  <emma:literal>63646566</emma:literal>
                </emma:interpretation>
              </emma:one-of>
            </emma:emma>
          </inkml:annotationXML>
          <inkml:trace contextRef="#ctx0" brushRef="#br0" timeOffset="38128.5772">12597-370 29,'-36'32'84,"-2"-7"-4,4 2 2,5 0-59,-1 0 3,12 7-1,-7-2-2,7 8-3,-4 3-4,-1 7-1,-6-1-3,4 6-1,-4-3-2,1 0 1,6-5-3,6-4 2,0-7-4,12-2 1,6-11 0,-2-23 0,25 27-1,-5-18-1,5-7 0,4-2-2,-1-2 0,1-3 0,-2 1-1,0-1 0,-7 3 0,1-3 0,-21 5-1,29-2 0,-29 2 1,23-2-1,-23 2-1,20 2-4,-20-2-7,27 0-9,-4 5-17,-23-5-36,43-9-29,-16 4-4,7-6 0</inkml:trace>
          <inkml:trace contextRef="#ctx0" brushRef="#br0" timeOffset="38649.4322">13097 254 27,'-50'22'79,"30"-6"0,-12-9 0,7 2-68,5 9 1,20-18 2,-23 25-1,23-25-3,-4 20-1,4-20-2,24 11-1,-1-6-1,6-3-1,3 3 1,6-3-1,-6 2 1,4 5 0,-6 0 1,-3 10 1,-7-1 2,-2 9 1,-11-2-1,0 6 2,-10 3-1,-1 2 7,-10-2-3,1 2 1,-8-4-2,1-3-4,-7-6 3,2-1-5,-4-10 3,-3 3-12,-2-12 5,0-10-1,-4 0-6,-3-9 7,3-2-9,-3-4 0,5 1-8,-2-6-4,11 7-13,-3-5-22,19 5-23,11 20-32,-2-41 8,2 41-3</inkml:trace>
          <inkml:trace contextRef="#ctx0" brushRef="#br0" timeOffset="38952.7569">13017 425 48,'-27'3'88,"-4"-10"3,4 2-5,27 5-67,-36-9 1,36 9 4,0 0-4,0 0 0,0 0-4,27-9 1,-7 7-4,12 2-2,-1-2-1,12 2-2,0-3-2,9 3-2,-2 0-5,4-2-8,11 4-10,-8-8-26,11 3-52,-1-1-7,-1-7-1,-1-3-5</inkml:trace>
          <inkml:trace contextRef="#ctx0" brushRef="#br0" timeOffset="33980.1351">6276-83 44,'0'0'26,"0"0"4,-20 5 4,20-5-2,0 0 1,0 0-3,-5 36 0,-1-16-3,1 5-1,-6 0-6,2 11-1,-9-2-3,4 4-3,-6 1-1,4-1-1,-2 0-2,4 1 0,1-5-2,2 0-1,4-3-2,0 1 1,5-3-1,-1 3 0,1-5-1,2 0 0,0-2-1,-2 0 3,2-25-1,-2 31 1,2-31-2,0 0 1,0 0-2,0 0 2,20 14-1,-20-14-1,29-14 1,-29 14-1,34-13 1,-13 6-1,-21 7 0,36-14 0,-36 14 0,34-9 1,-34 9 0,31-9 0,-31 9 1,36-11 0,-36 11-1,32-11 0,-32 11 0,27-7-1,-27 7-1,0 0-1,25-14-2,-25 14-4,0 0-6,7-29-12,-7 29-16,9-27-37,-9 27-30,18-34-5,-18 34 2</inkml:trace>
          <inkml:trace contextRef="#ctx0" brushRef="#br0" timeOffset="34725.1762">6662 355 1,'-33'0'17,"33"0"60,-23-7 0,23 7-48,0 0 0,0 0 1,20-20-6,5 11-5,13 0-6,5 0-3,7 0 0,0 0-3,4 2-2,-4 0-1,-5 7 1,-7 5-1,-8 6 2,-30-11 1,31 34 3,-31-11-1,-4 4 2,-14 0 0,-3 5 0,-8-5-1,-5 4-1,-7-6 0,1-2-2,-1-5-1,3-2 0,6-7-3,7-3 1,25-6-1,-22-2-1,22 2-2,22-11 1,1 4-1,6 0 0,3 0 0,2 3-1,0 4 1,-3 0-1,-1 4 1,-8 1-1,1 2 1,-23-7-1,29 22-1,-29-22 2,20 32 0,-20-32 2,7 41 6,-7-21 2,-4 5-2,-3 2-1,-4-5 4,-3 3-3,-6-4 3,-1 3-4,-8-12-2,0 1-6,-10-6 5,1-2-1,-7-8-1,-5 1 0,-2-2 0,2-3-2,3 0 1,0 0-4,8 3-6,3-10-12,36 14-36,-34-9-52,34 9-7,14-36-1,13 2-10</inkml:trace>
          <inkml:trace contextRef="#ctx0" brushRef="#br0" timeOffset="36884.824">9716-383 1,'0'0'70,"7"-27"13,-7 27-1,0 0-51,-30-9 2,30 9-3,-29 22-6,17 1-5,-3 4-4,3 5-2,-8 6-1,2 7-1,-11 5 0,-1 2-1,-8 9-1,-5 2-1,-4 2-4,-1 1 3,1-5-3,6-5 3,5-4-4,9-4 2,9-14-2,11-5 2,7-29 1,20 29-1,5-26 1,9-3-1,7-7 0,8-2 0,1-3 0,6-1-2,-6 2 1,0-1-2,-7 6-1,-5 1 1,-2 3-1,-6 4-1,-1 0 1,-2 3 0,-2 2 0,0-3-1,-3 1 0,-22-5 1,32 9-3,-32-9 1,0 0-4,0 0-5,0 0-4,0 0-10,0 0-8,-41-14-20,41 14-30,-24-16-26,24 16 4,-12-31-1</inkml:trace>
          <inkml:trace contextRef="#ctx0" brushRef="#br0" timeOffset="37268.3856">10192 157 28,'0'0'84,"0"0"1,0 0-5,-18 36-64,0-14 1,7 10 4,-10-3-5,6 7-1,-8-2-4,5 2 0,-5-6-2,3 1 2,2-8-3,5-1 1,13-22 0,-19 28-3,19-28 1,0 0-2,25 15-1,-2-15 0,4 0-2,5 0 1,1-2-1,4 2-2,-1 2 1,-5-2-2,1 5-4,-7-3-6,0 3-8,-25-5-17,40 2-31,-40-2-33,39-9 2,-17-5-5</inkml:trace>
          <inkml:trace contextRef="#ctx0" brushRef="#br0" timeOffset="37565.3593">10477 211 6,'-16'29'81,"-9"-2"1,9 5-4,1 6-58,1-2 1,7 5 0,-6-3-2,1 5-4,-10-4-7,1 1 1,-3-1 0,1-3 1,0-5-8,1-3-3,8-4-17,14-24-29,-13 21-37,13-21-3,43-18-6</inkml:trace>
          <inkml:trace contextRef="#ctx0" brushRef="#br0" timeOffset="39768.9259">15228-462 24,'0'0'62,"0"0"-20,0 0 0,0 0-3,25-5-1,-25 5-3,0 0-7,0 0 0,0 0-8,-16 34 1,5-9-4,-11 4 2,4 10-5,-12 4 1,8 4 0,-12 3-2,4 6 0,-4-2-3,5 3 0,-5-3-2,7 0 1,0-9-2,4 1 1,3-8-1,7-4 1,-1-12-2,7 1 2,7-23-2,-4 29 1,4-29-1,2 21 1,-2-21-1,0 0-1,29 15 0,-6-8-1,4-4-1,7-1 0,9-2 0,2 2-3,5-2 2,-1-2-2,1 4 0,-5-2 0,-4 0 0,-5 0 0,-9 2-1,-4-2 1,-23 0-1,31-2-1,-31 2-2,0 0-3,0 0-5,0 0-9,0 0-13,0 0-17,0 0-30,0 0-32,0 0 2,0 0-2</inkml:trace>
          <inkml:trace contextRef="#ctx0" brushRef="#br0" timeOffset="40375.5639">16089 367 1,'11'-23'49,"-11"23"26,-11-23 5,11 23-48,-18-24 2,18 24-1,-27-19-4,2 13-4,5 8-3,-12 0-3,3 9-3,-8 3-1,4 6 0,-4 1-1,6 6-1,-3-2-3,9 4 1,3 0-4,8 1 3,5-3-5,7 4 2,4-3-4,7 1 2,2 0 3,7 3-1,0-1 0,7-1-7,5 1 5,-1-3-5,5 1 4,0-6-5,4-10 0,3-2-6,-3-4 3,-2-5-1,-2-2 1,-5-6-1,-6-3 0,-23 9 5,27-21-4,-27 21 8,-7-27-5,7 27 6,-43-25-4,12 21 5,-5 4-5,0 2-4,-3 3 2,3 4-13,9 6-13,0-1-50,27-14-27,-20 16-5,20-16-6</inkml:trace>
        </inkml:traceGroup>
      </inkml:traceGroup>
      <inkml:traceGroup>
        <inkml:annotationXML>
          <emma:emma xmlns:emma="http://www.w3.org/2003/04/emma" version="1.0">
            <emma:interpretation id="{135332E1-9A0A-4DB6-8D6B-9E2126F478C8}" emma:medium="tactile" emma:mode="ink">
              <msink:context xmlns:msink="http://schemas.microsoft.com/ink/2010/main" type="line" rotatedBoundingBox="14715,6037 18413,6100 18396,7090 14698,7026">
                <msink:destinationLink direction="with" ref="{AE6CDC0F-0B84-4389-910C-BEDF660D009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486ED4-02D6-48B8-BBD4-1D384018DA25}" emma:medium="tactile" emma:mode="ink">
                <msink:context xmlns:msink="http://schemas.microsoft.com/ink/2010/main" type="inkWord" rotatedBoundingBox="14715,6037 18413,6100 18396,7090 14698,7026">
                  <msink:destinationLink direction="with" ref="{2EB8D3FA-6E9F-47C0-A3D8-D64151BE6693}"/>
                </msink:context>
              </emma:interpretation>
              <emma:one-of disjunction-type="recognition" id="oneOf3">
                <emma:interpretation id="interp11" emma:lang="en-US" emma:confidence="0">
                  <emma:literal>naksontk</emma:literal>
                </emma:interpretation>
                <emma:interpretation id="interp12" emma:lang="en-US" emma:confidence="0">
                  <emma:literal>nektonic</emma:literal>
                </emma:interpretation>
                <emma:interpretation id="interp13" emma:lang="en-US" emma:confidence="0">
                  <emma:literal>Jon+kn..k</emma:literal>
                </emma:interpretation>
                <emma:interpretation id="interp14" emma:lang="en-US" emma:confidence="0">
                  <emma:literal>jon+kn..k</emma:literal>
                </emma:interpretation>
                <emma:interpretation id="interp15" emma:lang="en-US" emma:confidence="0">
                  <emma:literal>&gt;on+kn.k</emma:literal>
                </emma:interpretation>
              </emma:one-of>
            </emma:emma>
          </inkml:annotationXML>
          <inkml:trace contextRef="#ctx0" brushRef="#br0" timeOffset="270926.3314">12701 1546 33,'0'0'91,"-4"-16"4,4 16-6,0 0-63,0 0-1,27-2 5,-13 4-6,12 7-5,-4-2-5,10 4 0,-3-3-4,4 3-2,-4-1 1,0 1-1,-3-2-1,-2 3 1,-5 0-1,-2 1 6,-17-13-1,24 29 1,-16-15-2,-1 4-2,-7-2 2,1 1-3,-1-17 3,-6 31-10,6-31 4,-13 27-5,13-27 4,-17 27 0,17-27-1,-21 27 2,21-27-1,-24 26 0,24-26-1,-26 26 1,12-14-2,14-12-1,-27 19-2,12-11-4,15-8-8,-30 16-9,15-3-21,-12-13-30,2 5-50,-9-2 1,-6-6-3,-6-2 8</inkml:trace>
          <inkml:trace contextRef="#ctx0" brushRef="#br0" timeOffset="80251.875">13246 1717 8,'-23'-11'35,"23"11"3,0 0 1,0 0-2,0 0 3,0 0-3,0 0 0,-32 25-1,21-5-2,-9-2-5,8 9-2,-6-2-7,12 2-3,3-2-4,6-3 0,-3-22-7,27 23 1,-5-21-3,3-6-3,0-5 1,2-5-1,-7-6 2,1-3-5,-10-2 4,-2 5-5,-7 0 4,-2 20-1,-11-32-1,11 32 0,-27-13 0,27 13 2,-38 2 1,38-2 4,-39 22 2,23-1 2,16-21 1,-20 40 2,20-40 0,0 41-1,9-21-1,5 1 0,-14-21-6,40 27 1,-15-18-5,0-5 1,0-4-6,0-4 0,-1-7-2,-1-3-2,-23 14 1,29-38-2,-26 17 2,-6-1 0,-8 1 3,-11 1 1,-8 7 3,-6 1-1,-2 5 2,-1 7 0,1 5 1,8 4-3,8 7-7,22-16-19,-7 31-67,25-10-20,7-8 1,7 5-8</inkml:trace>
          <inkml:trace contextRef="#ctx0" brushRef="#br1" timeOffset="903112.1019">13206 1100 25,'0'0'22,"0"0"-5,0 0-1,0 0-4,0 0-1,0 0 0,2 17 3,-2-17-3,0 0 2,4 19-1,-4-19 1,0 22-1,0-22 0,0 26-1,-2-6-2,0-3 3,-2 2-4,2 2 5,-4-3-4,3 3 3,-3-2-1,0 0-2,6-19 0,-10 27-3,10-27 0,-7 21-3,7-21 1,0 0-3,0 0 2,-4 20-3,4-20 2,0 0-1,0 0-2,0 0 1,0 0-2,4-21 2,-4 21-3,9-27 2,1 9-3,-2-5 2,3 0-1,-1-2-2,3 0 3,-1 0-3,1-2 3,-1 4-1,1 0 1,-1 4-1,1 0 3,-13 19-2,22-29 0,-22 29 0,23-22 1,-23 22 0,19-13-1,-19 13 1,17-4-1,-17 4 3,0 0 0,17 6 0,-17-6 1,0 0-1,0 0 1,12 17-1,-12-17 1,0 0-3,8 18 3,-8-18-1,0 0 1,11 23 0,-11-23 0,8 23 2,-8-23-2,4 29 2,-2-12-2,0 2 2,0 0-2,-1-1 1,1-1-2,-2 0 0,0-17 0,2 29 0,-2-29 1,-2 29-1,2-29 2,-3 29-2,3-29 4,-6 33-2,2-16-1,0 0 1,0 1-2,4-18 1,-7 30-3,7-30 2,-8 27-5,8-27 1,-2 19-8,2-19-9,6 18-19,-6-18-24,0 0-20,27 13-2,-27-13 48</inkml:trace>
          <inkml:trace contextRef="#ctx0" brushRef="#br1" timeOffset="903993.1799">13549 1477 68,'0'0'32,"0"0"3,26-17-2,-26 17-5,33-8-7,-33 8-2,33-8-7,-16 2-1,0 4-6,3-1-1,-1-3 0,2 0-4,2 2 1,2-3-3,0-1 0,6 0-5,-2 0 0,2-1-5,-2 1-6,-3-1-8,1 3-18,-5-6-26,3 16-2,-25-4 60</inkml:trace>
          <inkml:trace contextRef="#ctx0" brushRef="#br1" timeOffset="903559.5488">13826 1181 31,'-4'21'26,"4"-21"6,0 27-8,0-27 4,0 32-6,0-32-1,0 37-2,-2-18-3,0 0-3,-2 1-2,-2-1-1,6-19-4,-11 33 1,5-16-5,6-17 0,-10 27-4,10-27-5,-5 29-5,5-29-10,-2 27-16,4-10-26,-2-17-9,1 23 22</inkml:trace>
          <inkml:trace contextRef="#ctx0" brushRef="#br1" timeOffset="904743.5723">14281 1013 1,'-7'35'0,"7"-35"16,-14 40 39,9-22-44,-1 9 5,2-4 0,0 4 3,2-2-2,0 1 0,2 5 4,-2-2-1,0 2-1,0-2-1,1 0 2,-5-6-5,4 2 2,-4-2-5,2-4-2,-3 0 0,7-19-2,-10 29 0,10-29-4,-8 27 2,8-27-3,-7 19 1,7-19 0,0 0-1,-10 21 0,10-21-1,0 0 0,0 0-1,0 0 1,0 0-1,11-23 0,-1 6-1,2-4-1,3-4 0,0-4-2,5-2-2,-1 2-2,6 2-2,-4 1-3,6 6-1,0-3-4,4 12-1,-2-5-4,5 10-5,-3-3-4,0 1-5,1 4-7,-3-7-8,2 13-6,-12-18 29</inkml:trace>
          <inkml:trace contextRef="#ctx0" brushRef="#br1" timeOffset="905102.9678">14264 1379 100,'0'0'36,"21"9"2,-21-9 2,22 16-9,-22-16-4,13 21-8,-13-21-3,12 31-3,-5-12-5,3-2 1,3 2-3,3-1 0,3-1-3,2-3 2,4-3-2,2-3 0,0-2-1,0-1-4,-2-3-5,2 2-13,-6-4-15,0-2-37,0 10-14,-21-8-2,20 8 34</inkml:trace>
          <inkml:trace contextRef="#ctx0" brushRef="#br0" timeOffset="272272">10966 1293 1,'0'0'60,"0"0"24,0 0-33,3-16-9,-3 16 5,0 0-3,0 0-11,0 0-4,0 0-2,0 0-2,13 24-2,-13-24-2,3 16-2,-3-16-4,5 18-2,-5-18-2,6 21 1,-6-21-3,5 23 2,-5-23-3,0 23 3,0-23-3,-3 24 0,3-24-2,-8 21-1,8-21-1,-7 14-2,7-14 1,0 0-3,-8 16 1,8-16-1,0 0 1,0 0-1,0 0 0,0 0 0,0 0-1,0 0 2,0 0-1,15-13 0,-15 13 0,16-24 2,-5 8-1,0 0-2,0-3 2,2-2-2,0 1 1,0-1-1,-1 0 1,1 0-2,0 2 3,0 1-2,-2 4 1,-11 14-1,22-26 1,-22 26 0,20-20-1,-20 20 1,17-11-1,-17 11 2,16-10-2,-16 10 1,21-2 0,-21 2 0,25 5 0,-10-2 0,-1 2 2,-14-5-3,26 16 3,-26-16-1,21 16 0,-21-16 0,12 21-1,-12-21 2,10 24-3,-10-24 2,8 25-2,-2-10 2,-1-1-1,0 1 2,-5-15-1,8 27 1,-8-27 0,3 27 0,-3-27 0,-3 25-1,3-25 0,-5 24-1,5-24 1,-5 23 0,5-23-1,-3 22 0,3-22 0,-1 23 1,1-23-1,1 22 0,-1-22-1,0 19 0,0-19-7,0 0-4,5 21-12,-5-21-12,0 0-21,0 0-40,0 0-26,0 0-4,0 0 7</inkml:trace>
          <inkml:trace contextRef="#ctx0" brushRef="#br0" timeOffset="272780.7666">11650 1341 1,'0'0'56,"0"0"29,0 0-1,0 0-49,0 0-18,0 0 1,0 0 1,0 0-9,0 0-3,14 10-2,-14-10-1,0 0 0,19 0 2,-19 0 0,0 0 1,15-8 0,-15 8-1,0 0 0,0 0-1,-3-18-1,3 18-2,0 0-1,0 0 0,-2-14-2,2 14 2,0 0-3,0 0 3,0 0-3,0 0 0,0 0-4,0 0-7,0 0-13,0 0-36,0 0-31,0 0-2,0 0 0</inkml:trace>
          <inkml:trace contextRef="#ctx0" brushRef="#br0" timeOffset="275017.7666">11594 1463 1,'16'-4'21,"-16"4"-14,21-3 6,-7 0 13,-14 3-2,21-6-7,-21 6 3,17-7-2,-17 7-3,20-5-3,-20 5 1,27-4-3,-11 4-4,3-2-1,0 2-2,0 0 1,-1 0-2,-2 2 2,-2-1-1,-14-1 2,16 3 0,-16-3 0,0 0 3,0 0-2,0 0 2,-16 2 0,16-2 0,-25-2-1,7 1 2,-3-2 0,1 1-2,-6-3 0,0 4 0,-1-3 0,0 3-1,-3-2 2,1 1-1,-1 0 1,2 2 1,3-1-1,6 2-1,1-1-2,18 0 1,-19 4-2,19-4-1,0 0-2,0 0 1,21 11 0,-21-11 1,27 5-1,-10-5 1,3 0 1,0-2-2,1 2 0,0-2-1,0 2 1,-2 0-2,-2 0 2,-1 2-2,-16-2-1,24 3 1,-24-3-1,0 0 0,16 3-2,-16-3-2,0 0-6,0 0-8,0 0-14,-19 7-31,19-7-32,-22 3-2,3-5 4</inkml:trace>
          <inkml:trace contextRef="#ctx0" brushRef="#br0" timeOffset="275720.8122">12046 1127 21,'0'0'32,"0"0"8,0 0 13,0 0 6,-19 13-4,9 1-2,-7-4-5,6 9-7,-9-6-8,9 7-5,-3-4-5,8 5-5,-2-3-6,8 3-1,-2-2-1,5 2 0,-4-2 1,2 3-1,-6-1 0,2 1 0,-5-3-2,2 4-1,-4-4-2,2 2-1,0-2-2,3-1 0,2-1-2,3-1 1,0-2-1,3 1 0,-3-15 1,5 25 0,-5-25 0,5 20 0,-5-20-1,3 14 0,-3-14 0,0 0-2,0 0-4,0 0-3,-3 18-6,3-18-2,0 0-15,0 0-8,0 0-19,0 0-22,10-15-33,-10 15-1,24-24 8</inkml:trace>
          <inkml:trace contextRef="#ctx0" brushRef="#br0" timeOffset="276133.143">11886 1533 20,'-16'-19'79,"16"19"-43,0 0 7,5-15 7,-5 15-4,15-11-9,1 10-4,-16 1-6,35-10-6,-16 4-5,6 4-4,1-3-3,0 2-4,-1 0-3,-1 1 0,-1-1-2,-6 1 0,1-1-2,-4 0 0,0 1-2,1-1-1,-15 3 0,24-6-3,-24 6 1,24-5-3,-24 5-1,17-2-2,-17 2-4,0 0-10,0 0-19,0 20-31,0-20-15,-22 14 0,-2-12 73</inkml:trace>
          <inkml:trace contextRef="#ctx0" brushRef="#br0" timeOffset="276480.3077">11914 1496 1,'0'0'36,"0"0"48,0 0 6,1-16-65,-1 16 4,0 0 14,24 3 5,-24-3-14,0 0-4,14 10-3,-14-10-5,15 16-4,-15-16-5,14 21-1,-14-21-3,24 24-3,-6-12-1,-1 0-1,4-1 0,3 0-2,-1 2 1,-1-4-3,-1 1-2,-2 3-10,-5-7-12,7 10-44,-7-1-44,-14-15-3,21 19 0</inkml:trace>
        </inkml:traceGroup>
      </inkml:traceGroup>
    </inkml:traceGroup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3.9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AE1845D-F20C-4AA4-89FC-F9D8D78938A2}" emma:medium="tactile" emma:mode="ink">
          <msink:context xmlns:msink="http://schemas.microsoft.com/ink/2010/main" type="writingRegion" rotatedBoundingBox="13694,8186 16725,8370 16683,9053 13652,8868">
            <msink:destinationLink direction="with" ref="{1ABE6100-1135-4CF0-B6CB-54D72D983955}"/>
            <msink:destinationLink direction="with" ref="{F6A0ABD2-A440-448E-9FE1-E02907DDB223}"/>
          </msink:context>
        </emma:interpretation>
      </emma:emma>
    </inkml:annotationXML>
    <inkml:traceGroup>
      <inkml:annotationXML>
        <emma:emma xmlns:emma="http://www.w3.org/2003/04/emma" version="1.0">
          <emma:interpretation id="{542282BF-766E-48ED-919E-92455DD7DC18}" emma:medium="tactile" emma:mode="ink">
            <msink:context xmlns:msink="http://schemas.microsoft.com/ink/2010/main" type="paragraph" rotatedBoundingBox="13694,8186 16725,8370 16683,9053 13652,8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F1AD69-B508-4B6F-A08C-970077CE3CD5}" emma:medium="tactile" emma:mode="ink">
              <msink:context xmlns:msink="http://schemas.microsoft.com/ink/2010/main" type="line" rotatedBoundingBox="13694,8186 16725,8370 16683,9053 13652,8868"/>
            </emma:interpretation>
          </emma:emma>
        </inkml:annotationXML>
        <inkml:traceGroup>
          <inkml:annotationXML>
            <emma:emma xmlns:emma="http://www.w3.org/2003/04/emma" version="1.0">
              <emma:interpretation id="{CB287B18-08AE-4273-B0FA-932B3C1BE505}" emma:medium="tactile" emma:mode="ink">
                <msink:context xmlns:msink="http://schemas.microsoft.com/ink/2010/main" type="inkWord" rotatedBoundingBox="13694,8186 16725,8370 16683,9053 13652,8868"/>
              </emma:interpretation>
              <emma:one-of disjunction-type="recognition" id="oneOf0">
                <emma:interpretation id="interp0" emma:lang="en-US" emma:confidence="0">
                  <emma:literal>on-Kan</emma:literal>
                </emma:interpretation>
                <emma:interpretation id="interp1" emma:lang="en-US" emma:confidence="0">
                  <emma:literal>• nit-if</emma:literal>
                </emma:interpretation>
                <emma:interpretation id="interp2" emma:lang="en-US" emma:confidence="0">
                  <emma:literal>• nit-of</emma:literal>
                </emma:interpretation>
                <emma:interpretation id="interp3" emma:lang="en-US" emma:confidence="0">
                  <emma:literal>on-kens</emma:literal>
                </emma:interpretation>
                <emma:interpretation id="interp4" emma:lang="en-US" emma:confidence="0">
                  <emma:literal>• nit-it</emma:literal>
                </emma:interpretation>
              </emma:one-of>
            </emma:emma>
          </inkml:annotationXML>
          <inkml:trace contextRef="#ctx0" brushRef="#br0">10056 3643 1,'0'0'0,"0"0"58,-20-2 22,20 2-44,0 0-4,0 0 4,18-20-11,-18 20-9,0 0-4,22-25-2,-22 25-4,0 0-4,7-20 1,-7 20-2,0 0 1,-20 0-2,20 0 2,-34 22 3,34-22 5,-39 39 2,26-14 2,-1-3-1,10 3 1,4-25 1,9 32-3,-9-32-2,36 11-5,-13-11-2,-1-5-2,1-4 0,-3-2-1,-20 11-1,29-29 1,-29 29-1,9-32 1,-9 32 0,-13-25 2,13 25 2,-34-13 4,7 10 1,2 12 3,-6-2-1,3 9 1,1-2-3,27-14-2,-25 33-11,25-33-21,34 7-70,16-7-16,11-20-3,14 9-3</inkml:trace>
          <inkml:trace contextRef="#ctx0" brushRef="#br0" timeOffset="197686">10612 3256 1,'0'0'64,"0"0"26,8 16 6,-8-16-59,2 22 4,-2-22-1,1 27-5,-1-27-6,-1 29-3,-2-15-1,3 6-5,-5-3 0,3 7-5,-6-5 2,2 5-7,-2-3 1,1 2-4,-1-6-3,5 1 0,3-18-2,-8 20 1,8-20-3,0 0 3,0 0-3,0 0 1,0 0 1,0 0-2,10-19-1,-10 19-1,9-27 0,-4 8-3,5 0 0,-2-2 1,3 0-2,0-1 2,4 1 1,-3-1 0,1 2 0,2 1 3,-1 3-1,0 0 1,2 2 0,2 0 0,1 1 0,2 0 1,0 3 1,-1 1 0,1 1 0,-2 3 0,-1 0 2,-1 5-1,-1 0 0,0 3 0,-16-3 1,28 16 0,-28-16 0,22 26 1,-14-10-1,0 2 2,-3-1-2,-2 4 2,-5-2-1,2 0 1,-3 0 0,-2 1-2,1-4 1,-1 1-3,0-2 1,0-1-3,5-14 3,-9 24-4,9-24 1,-12 18 0,12-18 1,-9 17-2,9-17-2,0 0-6,-10 19-8,10-19-12,0 0-21,0 0-24,5 16-51,-5-16 3,16 5-3,-16-5 24</inkml:trace>
          <inkml:trace contextRef="#ctx0" brushRef="#br0" timeOffset="196547.1443">12477 3598 1,'0'0'22,"18"6"50,4 4 6,-1-5-55,6 1 2,8 2 0,5 2 2,2-1-7,-4 1-4,4 3-1,-7-5 0,0 3 2,-8-3-1,-1 1 2,-9-2 0,1 2-1,-18-9-1,21 18 0,-21-18 1,13 19-2,-13-19 0,3 22 0,-3-22 0,-10 26 1,10-26-1,-24 26-1,7-15-3,-1 5-2,-3-5 0,4 2-2,-2-5-3,4 1-3,15-9-7,-25 15-11,25-15-24,-26 14-51,7-6-28,-7 0-2,-12-3-1</inkml:trace>
          <inkml:trace contextRef="#ctx0" brushRef="#br0" timeOffset="200990.4489">11215 3528 1,'0'0'60,"-18"-10"-32,18 10-2,0 0 6,0 0-1,0 0-6,0 0 0,0 0-4,0 0-3,0 0-3,0 0 0,0 0-4,0 0 1,0 0-6,0 0 2,15-11-3,-15 11 1,25 0 0,-7-2-1,2 2 1,0-1-2,0 1 4,-2-2-3,1 0 2,-4 1-1,-15 1-1,22-2-2,-22 2 0,14-1-1,-14 1-1,0 0-1,0 0-6,16-4-5,-16 4-12,0 0-15,0 0-29,0 0-29,18 2 3,-18-2 22</inkml:trace>
          <inkml:trace contextRef="#ctx0" brushRef="#br0" timeOffset="202874.4202">11549 3563 1,'0'0'6,"0"0"62,0 0 5,0 0-53,0 0 0,1-16 0,17 9 2,1 3-7,5-1 0,5-2-2,1 3 0,2-1-3,0-2-1,-1 1-1,-6-2-2,2 0-2,-3 2-3,0-4-3,-3 2-3,0-5-2,-2 5-3,-1-1-1,-1 2-2,-3-1-7,-14 8-1,24-8-8,-24 8-7,15 3-18,-15-3-19,0 0 31,-5 15 42</inkml:trace>
          <inkml:trace contextRef="#ctx0" brushRef="#br0" timeOffset="202399.6476">11726 3213 44,'-3'17'25,"3"-17"6,-6 15 3,6-15 4,-8 19-3,8-19-6,-13 21 0,13-21-6,-15 24-3,7-10-2,2 4 1,-4-1-3,4 2-1,0 0 0,-1 4-1,-1-1 2,3 1-1,-3-3 2,4 3-2,-6-4-1,5 2-2,-3-5 0,4 0-2,-1-2-3,5-14-1,-8 24-3,8-24-2,-3 18-1,3-18 2,0 14-4,0-14 2,0 0-4,0 14-2,0-14-4,0 0-8,0 0-10,0 0-14,0 0-24,0 0-27,0 0-14,0 0 3,0 0 50</inkml:trace>
          <inkml:trace contextRef="#ctx0" brushRef="#br0" timeOffset="203280.691">11617 3496 20,'-17'3'74,"17"-3"-48,0 0 15,0 0 13,-2 16 2,2-16-10,8 16-5,-8-16-6,11 20-7,-11-20-5,20 26-6,-20-26-2,24 24-5,-24-24-4,27 21 0,-13-13-2,2 1 0,0-1-2,0 0 0,0-1-3,-2-2 2,1 1-4,-15-6-2,22 10-6,-22-10-8,19 11-10,-19-11-17,20 9-29,-20-9-29,20 10 1,-2-2 0</inkml:trace>
          <inkml:trace contextRef="#ctx0" brushRef="#br0" timeOffset="204101.6959">11916 3627 4,'0'0'83,"20"1"3,-20-1-37,0 0-5,20 0-1,-20 0-12,16-3-9,-16 3-8,23-5-6,-7 4-4,4-1-4,8 0-2,-1 1-5,8 2 0,0-1-3,5 4-4,-2-3-1,2 4-6,-3-3-5,0 2-19,-2 3-21,-11-9-20,8 9 4,-16-14 76</inkml:trace>
          <inkml:trace contextRef="#ctx0" brushRef="#br0" timeOffset="203718.2132">12295 3473 1,'0'0'31,"-22"11"52,22-11 5,-29 18-51,13-13-13,16-5 3,-26 16 1,26-16-4,-22 14-8,22-14 0,-19 19-2,19-19-1,-16 21-3,16-21 1,-13 22-2,13-22-4,-11 23-6,11-23-9,-6 16-14,6-16-25,0 0-41,-2 14-9,2-14-2,0 0 39</inkml:trace>
          <inkml:trace contextRef="#ctx0" brushRef="#br0" timeOffset="204614.1473">12669 3408 1,'0'0'35,"0"0"49,0 0-30,0 0-20,-16-4 14,16 4 5,-21 13-4,12 3-11,-9-6-3,7 6-5,-7-3-3,10 6-5,-8-3-4,7 3-1,-6-2-5,6 4 0,-6-2-3,4 4 2,-3-4-3,1 3 1,-1-2-3,3-1 0,-1-2-2,3-2 1,9-15-5,-13 22-4,13-22-9,0 0-17,3 22-34,-3-22-56,0 0-2,16 7-2,-16-7-4</inkml:trace>
        </inkml:traceGroup>
      </inkml:traceGroup>
    </inkml:traceGroup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9.7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7CBB94F-4E05-40CD-AE42-74F3725EAAA3}" emma:medium="tactile" emma:mode="ink">
          <msink:context xmlns:msink="http://schemas.microsoft.com/ink/2010/main" type="writingRegion" rotatedBoundingBox="15138,9693 15114,11046 14835,11042 14859,9688"/>
        </emma:interpretation>
      </emma:emma>
    </inkml:annotationXML>
    <inkml:traceGroup>
      <inkml:annotationXML>
        <emma:emma xmlns:emma="http://www.w3.org/2003/04/emma" version="1.0">
          <emma:interpretation id="{A51DA65D-0449-42E4-9C3B-1402D7E6C2F8}" emma:medium="tactile" emma:mode="ink">
            <msink:context xmlns:msink="http://schemas.microsoft.com/ink/2010/main" type="paragraph" rotatedBoundingBox="15138,9693 15114,11046 14835,11042 14859,9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DE7D8F-A453-4017-9D3B-F5A37837A143}" emma:medium="tactile" emma:mode="ink">
              <msink:context xmlns:msink="http://schemas.microsoft.com/ink/2010/main" type="line" rotatedBoundingBox="15138,9693 15114,11046 14835,11042 14859,9688"/>
            </emma:interpretation>
          </emma:emma>
        </inkml:annotationXML>
        <inkml:traceGroup>
          <inkml:annotationXML>
            <emma:emma xmlns:emma="http://www.w3.org/2003/04/emma" version="1.0">
              <emma:interpretation id="{1C6E9EE1-9B40-4075-B451-83116CEB1AA0}" emma:medium="tactile" emma:mode="ink">
                <msink:context xmlns:msink="http://schemas.microsoft.com/ink/2010/main" type="inkWord" rotatedBoundingBox="15138,9693 15114,11046 14835,11042 14859,9688"/>
              </emma:interpretation>
              <emma:one-of disjunction-type="recognition" id="oneOf0">
                <emma:interpretation id="interp0" emma:lang="en-US" emma:confidence="0">
                  <emma:literal>!!!</emma:literal>
                </emma:interpretation>
                <emma:interpretation id="interp1" emma:lang="en-US" emma:confidence="0">
                  <emma:literal>to.</emma:literal>
                </emma:interpretation>
                <emma:interpretation id="interp2" emma:lang="en-US" emma:confidence="0">
                  <emma:literal>to,</emma:literal>
                </emma:interpretation>
                <emma:interpretation id="interp3" emma:lang="en-US" emma:confidence="0">
                  <emma:literal>ton</emma:literal>
                </emma:interpretation>
                <emma:interpretation id="interp4" emma:lang="en-US" emma:confidence="0">
                  <emma:literal>ten</emma:literal>
                </emma:interpretation>
              </emma:one-of>
            </emma:emma>
          </inkml:annotationXML>
          <inkml:trace contextRef="#ctx0" brushRef="#br0">11204 5963 83,'0'0'97,"-18"-11"-5,18 11-17,0 0-126,0 0-34,16 3-2,-16-3-4</inkml:trace>
          <inkml:trace contextRef="#ctx0" brushRef="#br0" timeOffset="-453.1568">11234 4689 120,'15'-14'111,"-9"0"-4,-6 14-1,16-20-92,-16 20-10,13 15-10,-4 4-20,3 2-45,-4 6-30,4 7-2,-8-2-3</inkml:trace>
          <inkml:trace contextRef="#ctx0" brushRef="#br0" timeOffset="-218.7616">11343 5308 64,'6'22'89,"-6"-22"-4,0 0-4,0 0-89,13 20-27,-6-6-42,-7-14-3,12 17-6,-12-17 54</inkml:trace>
          <inkml:trace contextRef="#ctx0" brushRef="#br0" timeOffset="9558.3729">11228 4629 1,'0'0'67,"0"0"19,0 0 1,0 0-58,0 0 8,0 0 4,0 0-2,0 0-3,0 0-2,0 0-4,0 0-3,-8 14-5,8-14-5,-13 22-6,7-7-5,6-15-3,-3 25-3,3-25 1,9 18-3,-9-18 2,19 10-2,-19-10 2,27 0-1,-27 0 0,28-10 1,-12 2-1,-16 8 1,27-22-1,-27 22 3,21-28-3,-21 28 2,9-27 0,-9 27 0,-6-20 0,6 20 1,-31-7 0,9 10-1,-5 5 3,-4 3-2,1 4 1,1 1 0,4-2-1,6 2 0,19-16 0,-20 24-1,20-24 0,0 0-1,21 11 1,-5-14-1,2-2 0,-1-3 1,1 0-1,-2-3 0,-16 11 0,21-19-3,-21 19-5,6-16-12,-6 16-20,0 0-61,-19-8-13,19 8-4,-26 13 0</inkml:trace>
          <inkml:trace contextRef="#ctx0" brushRef="#br0" timeOffset="10257.2772">11222 5249 11,'0'0'88,"0"0"4,-13-15-41,13 15 5,0 0-5,0 0-10,-19 21-9,15-6-7,-4-1-6,7 4-4,-2-2-2,3 1-7,0-17 0,9 22-5,-9-22 0,24 8-1,-5-9-2,2-7 1,1 0-2,-1-3 2,-3-4-1,-4-1 5,-6 2 2,-6 0 4,-10-1 0,-7 7 2,-4-3 0,-3 8 0,-4-2 0,2 7-4,2-2-1,4 3-2,18-3-2,-20 9 0,20-9 0,-7 16-3,7-16 2,8 21-1,-8-21 1,11 21-2,-11-21 2,20 22-1,-20-22 0,24 12 0,-9-11-1,1-4 1,0 0-1,0-7 1,-1-1-1,-7-3 1,-2 1-1,-6-2 1,0 15 0,-14-22-4,14 22-8,-26-13-12,26 13-28,-21 15-52,21-15-13,-6 24 2,6-24-4</inkml:trace>
          <inkml:trace contextRef="#ctx0" brushRef="#br0" timeOffset="10856.9647">11210 5880 53,'16'-9'37,"-16"9"6,0 0 3,0 0-7,0 0 0,10-15-8,-10 15-4,0 0-6,-19 3-4,19-3-2,-21 12-3,21-12-2,-16 12-2,16-12 0,-10 15-1,10-15-1,-1 14-2,1-14-1,0 0-1,17 11-2,-17-11 1,16 3-1,-16-3 1,21-3-2,-21 3 1,24-9-1,-24 9 4,21-13 3,-21 13 3,0 0 3,0 0 2,5-16 4,-5 16-1,-24 0 1,24 0-3,-27 5-2,27-5-4,-24 8-5,24-8-4,0 0-6,0 0-7,1 19-19,-1-19-55,24-3-28,-3 3-2,-21 0-3</inkml:trace>
        </inkml:traceGroup>
      </inkml:traceGroup>
    </inkml:traceGroup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34:47.80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7144 1646 4,'0'0'27,"0"0"0,-8-22-3,8 22-4,0 0-3,0 0 0,0 0-2,0 0 1,27-19-7,-27 19 2,0 0-5,29-15 2,-29 15-3,29-12-3,-29 12 0,34-17-2,-34 17 2,36-14-3,-36 14 4,39-17-4,-18 7 4,6 3-3,-1-3 1,3 3-1,3-5 1,-1 2-1,1 0-2,-1-2 2,0 0-2,1 0 3,-1 0-2,-2 0 2,5 0-2,-2-3 1,4 3 0,7-5-1,1 1 2,6-1-3,1-3 3,5 1-2,2-3 2,0 3-2,2-5 1,-7 7 0,3-5 0,-3 0 0,0 1-1,0-1 1,-2 3-2,0-3 4,-1 2-2,1 1 0,0 0 0,0 2 0,-5 0 0,0 3-1,-5-1 2,2 3-2,3 0 2,-5 0-2,5 0 2,2 0-1,-2 0-1,5-3 0,2-2-2,-2 3 1,-3-3-1,5 0 2,-2 0-3,-3 0 2,5-2 0,-4 2 0,6 0 0,-4-5 0,7 3 1,0-5-2,2 4 3,3-6-2,0 2 5,2-3-5,-4-2 4,4 2-2,-2-2-2,-3 5 0,-2-5-2,-2 5 0,-8-2-3,3 1 5,-8 4-5,1-1 4,-8 3 0,3-1 1,-6 6 1,-1-3 0,2 2 2,-5 3-3,2 3 4,-2-1-3,0 3 3,-2-3-1,-1 3-1,-4-1 1,2 1-1,-24 7 1,41-24-2,-41 24 1,34-29 0,-34 29 3,29-29-1,-29 29 1,22-31 0,-22 31 1,12-24 0,-12 24 0,0 0 0,0 0-2,0 0 2,0 0-3,0 0 2,0 0-3,0 0 1,0 0 0,0 0-2,0 0 0,0 0 1,0 0 0,0 24 0,0-24 1,0 0-2,0 0 1,-27 19 0,27-19 0,-29 15 0,29-15-1,-41 19 1,17-5 0,-3-2 3,-4 5-1,-5-2 1,0 7 0,-6-3-1,-1 5 1,-10 0 0,-3 3 0,-2-3-2,-7 3 2,-5-1-2,-5 3 1,0 3-3,-12-3-1,5 2-2,-10-5 1,0 6 0,-2-1 1,2-2 1,-2 3 0,0-6 3,5 3 1,-3-2-1,0 2-1,3 0 0,-1-3-1,-2 6-2,3-6 2,0 6-3,-6-6 3,8 3-1,0-4 2,5 4-2,0-8 1,2 3 0,6-2-1,-1-3 2,5 3-2,0 0 2,2 0-2,-2 2 2,5 0 0,-3-2-1,3 0-1,0 4 1,2-2 0,0 0-1,2-2 1,1 0 0,0 0 0,7-3 0,-1 3 1,6-3-1,0-2 0,7 0 0,0 0 0,4-3 0,8 1-1,0-3 2,5 0-1,-2 0 1,4 0 0,0-2-1,22-10 1,-38 14-1,38-14 2,-37 10-1,37-10 4,-31 2-2,31-2 2,-32 3-2,32-3 2,-36 0-1,36 0 0,-38 2 0,38-2-3,-42 5 4,21-5-2,-3 2 2,-1-2 0,1 0 2,-2-2 0,2 0 0,-3-1 2,-4-4-2,-1 2 2,1 0-1,-1-2 0,-1 0-1,1 2 0,-4 0 0,0 0-2,2 0 0,-2 3 0,-1 0-1,-1-1-2,-1 3 1,-2 0-1,2 0 1,-2 3-1,3-3 0,1 2 0,1 0-1,2-2 1,0 0 0,3-2 0,0 2-1,-1-2 2,1-1-1,-1-2 1,-1 3-1,-1-3 1,0 3-2,0-1 1,-2 1 0,4-1-1,1-1 0,2 1 0,2 1 0,1-1-1,2-1 1,2-1-1,-2 0 0,0-2 0,2-1 0,-5 1-1,3 0 1,-2 0 1,-6-1 0,1 1-1,-1 5 1,3-3 0,-4 2 1,4 3 0,-3-2-1,6 2 0,-1 0 0,3 0 0,0-2 1,0-1-3,2 1 0,-2-1 0,2-1 1,-2-1-1,0 2 1,-3-2 0,0 3-1,1-3 2,-1 3 0,-2-1 0,3 1-1,-3-3 0,2 3-1,1-1 1,-1 1 1,0-3-2,1 3 2,2-1-2,-3 1 1,3-3 0,2 3 0,0-3-1,1 2 0,21 3 1,-41-9-2,41 9 3,-37-10-2,37 10 2,-38-7-2,38 7 1,-41-5 0,19 2 0,0 3 1,0 0-2,-2-2 2,3 2-1,-1-2 1,-5-1-2,6 1 1,-4-1 0,4 1 0,-1 0-2,0 4 2,-2-2-1,2 2-1,22-2 3,-38 8-2,38-8 1,-39 7-1,39-7 1,-32 5-1,32-5 1,-26 2-1,26-2 1,-24 5 0,24-5-1,-22 5 1,22-5-1,-27 7 0,27-7 0,-26 12 1,26-12-1,-29 10 1,29-10 1,-32 12-3,32-12 4,-29 12-2,29-12 0,-29 12 0,29-12-1,-31 19 1,31-19-1,-39 22 1,15-10-1,0 0 1,-2-2 0,1 0 0,-1 2 1,-1-3 0,1 1 0,-3-3 0,0 5 0,0 0 0,-3 3-1,-2-1-1,-2 3 2,-5 0-4,0 3 1,0-4 1,0-1 0,-3-1 0,6 3 0,-1-5 1,-2 3-1,5-1 1,-5 1 0,0 4-1,0-2 1,-3 5-3,-2-3 1,0 8 0,0-3-2,-2 3 2,2-6-1,0 6 2,0-3-2,3 0 2,-5 0 0,2-4 1,-3 4 0,3-5 1,-4 5-1,-1-2 0,3 2 0,-3 0 0,3-2 0,-3 0 0,5 0 0,0-5-1,5-1 1,0 1-1,2-2 1,1 2-1,-1-3 2,3 6-2,-1-3 1,1 7-1,-2-5 0,-1 5 0,-2 0 0,2-4 1,3 1-2,-3-1 2,5 1 0,-4-1 0,2-1 0,2 0-1,0 1 0,-2 4 0,-1-2 1,4 4-2,-6-4 2,5 2-1,-2-2 2,0 2-1,2 0 1,-2-4-1,4 1 0,-2-4 0,3 5 2,0-3-2,-1 3 0,1-3 0,-3 3 0,0 0 0,0 0 1,3-3-1,-1-2 0,6-3-1,4-4-7,22-10-13,-26 14-29,26-14-32,0 0-4,0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34:54.383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46 2044 20,'-29'4'24,"29"-4"-2,-22 3 1,22-3-8,0 0 2,0 0-6,0 0 2,0 0-5,22 17 0,0-15-2,9-2-2,3-5 0,10-2-2,4-10 1,5-2-2,5-10 2,3-3-3,-1-1 2,5-4 0,-4-6 1,-1 2 0,3-3 0,-3 3 0,-2-2-2,3 2 2,-1-3-1,-5 6 1,8-1-1,-2 0 1,-1 3 0,3-3 0,-3 3 0,3-5 0,-2-2-2,1-6 1,-1 1-1,2 0-1,-3-3 1,-2 3 0,0-3-1,-5 2 2,0 4 1,-2-1 0,0 2-1,-1 3 3,1-2-4,0 2 4,2-1-3,0 6-1,5 0 0,-5 7-2,3-5 2,-3 3-3,3 2 3,-6-3-3,1 3 4,-3 0-3,-2-2 3,-2 4-1,-6 1-2,-1 4 1,-6 0-1,-4 5 2,-6 5-3,-21 12 3,32-21-3,-32 21 4,0 0-1,26-17-1,-26 17 1,0 0-1,0 0-1,0 0-1,17-22 1,-17 22-3,0 0 2,29-34-2,-29 34 0,34-29-2,-5 17-4,-5-5-10,10 0-28,2 12-19,-12-19-6,13 24 58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4:36:47.9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4CA76E-2560-487E-8EFC-378EF2399AC1}" emma:medium="tactile" emma:mode="ink">
          <msink:context xmlns:msink="http://schemas.microsoft.com/ink/2010/main" type="writingRegion" rotatedBoundingBox="5820,16374 22734,16653 22711,18064 5796,17785"/>
        </emma:interpretation>
      </emma:emma>
    </inkml:annotationXML>
    <inkml:traceGroup>
      <inkml:annotationXML>
        <emma:emma xmlns:emma="http://www.w3.org/2003/04/emma" version="1.0">
          <emma:interpretation id="{21EE7ACB-4DBE-4596-B40D-508D7F1C6930}" emma:medium="tactile" emma:mode="ink">
            <msink:context xmlns:msink="http://schemas.microsoft.com/ink/2010/main" type="paragraph" rotatedBoundingBox="5820,16374 22734,16653 22711,18064 5796,17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DA4BC9-6DD3-4C9F-9380-ADCBF3C55E66}" emma:medium="tactile" emma:mode="ink">
              <msink:context xmlns:msink="http://schemas.microsoft.com/ink/2010/main" type="line" rotatedBoundingBox="5820,16374 22734,16653 22711,18064 5796,17785"/>
            </emma:interpretation>
          </emma:emma>
        </inkml:annotationXML>
        <inkml:traceGroup>
          <inkml:annotationXML>
            <emma:emma xmlns:emma="http://www.w3.org/2003/04/emma" version="1.0">
              <emma:interpretation id="{D37542A9-7CE1-4D97-81E5-7168E5E91F19}" emma:medium="tactile" emma:mode="ink">
                <msink:context xmlns:msink="http://schemas.microsoft.com/ink/2010/main" type="inkWord" rotatedBoundingBox="5819,16415 10129,16486 10111,17545 5801,17474"/>
              </emma:interpretation>
              <emma:one-of disjunction-type="recognition" id="oneOf0">
                <emma:interpretation id="interp0" emma:lang="en-US" emma:confidence="1">
                  <emma:literal>Creates</emma:literal>
                </emma:interpretation>
                <emma:interpretation id="interp1" emma:lang="en-US" emma:confidence="0">
                  <emma:literal>creates</emma:literal>
                </emma:interpretation>
                <emma:interpretation id="interp2" emma:lang="en-US" emma:confidence="0">
                  <emma:literal>Cremates</emma:literal>
                </emma:interpretation>
                <emma:interpretation id="interp3" emma:lang="en-US" emma:confidence="0">
                  <emma:literal>Create</emma:literal>
                </emma:interpretation>
                <emma:interpretation id="interp4" emma:lang="en-US" emma:confidence="0">
                  <emma:literal>Created</emma:literal>
                </emma:interpretation>
              </emma:one-of>
            </emma:emma>
          </inkml:annotationXML>
          <inkml:trace contextRef="#ctx0" brushRef="#br0">760 216 48,'-4'-24'84,"4"24"-2,-13-42 3,13 42-43,-19-33-4,19 33-8,-24-34-3,24 34-4,-31-29-3,31 29-1,-44-24-2,22 14 0,-7 0-4,3 6 0,-6-1-3,1 5-1,-3 2-2,0 5-1,-2 1 0,2 6-1,-4-2 1,4 5-2,-5 0 0,5 2 1,-2 3-2,7 5 1,-2 2-2,6 2 1,1 5-2,5 3 1,4 2-1,6 3 1,2 1-2,2 1 2,2 0-1,6-5 0,2 0 1,2 0 0,2-4-1,4-1 2,1-7-2,8-3 1,0-4 0,7-2-1,0-6 0,7 1 1,0-8-1,5-2 0,-2-3-1,-1-2 1,-1-2-4,-6-3 0,3 2-4,-8-6-8,11 6-12,-16-14-14,23 15-28,-22-22-45,19 12 2,-17-20-3,10 15 5</inkml:trace>
          <inkml:trace contextRef="#ctx0" brushRef="#br0" timeOffset="511.6482">855 513 77,'-3'22'86,"1"-1"-3,2 13 0,-5-10-56,10 17 1,-5-7-6,7 7-3,-5-7-1,8 7 1,-10-12 0,7 5-1,-7-10-2,5 3-1,-5-27-1,0 31-1,0-31-1,0 0-2,0 0 0,0 0-1,7-43-1,5 6-2,-4-13 1,9-8-2,-3-5 2,5-5-3,1 5 2,2 3-3,-3 9 0,5 8-1,-2 11 0,2 13-4,2 7-2,3 7-5,8 12-5,-3-7-8,14 15-10,-12-13-17,22 23-33,-19-21-27,11 16-1,-18-13 3</inkml:trace>
          <inkml:trace contextRef="#ctx0" brushRef="#br0" timeOffset="1073.0978">1546 786 94,'0'0'90,"-22"0"0,22 0-4,0 0-64,24-17-2,3 12-7,-3-7-3,7 0-1,-2-3-2,5-4-1,-8-3-2,1-2 0,-8 0-1,1 0-2,-8 0 0,-5 2-1,-7 22 1,-2-34-1,2 34 1,-32-17 1,6 20 1,-3 4 3,-10 3 1,-2 11 2,-3 1 1,3 10 1,0 1 0,7 8 0,1-4-3,11 4 0,5-5-3,10 3 1,4-8-2,11 0 2,4-6-2,9-4 2,6-6-3,9-3 1,3-5 0,4-7-1,6-5-1,1-4-6,6-1-5,-8-7-9,10 5-11,-14-19-20,14 16-35,-15-14-25,3 10 3,-14-10-2</inkml:trace>
          <inkml:trace contextRef="#ctx0" brushRef="#br0" timeOffset="1563.9502">2193 549 39,'-7'-22'87,"7"22"3,-27-38 1,27 38-31,-41-15-16,41 15-8,-41 20-11,22 6-1,-10-4-6,9 14 0,-4 0-5,7 8-1,3-3-6,7 5 0,4-8-3,8 1-1,7-7-1,5-6-1,5-7 0,4-6 0,8-11 2,2-7-3,1-7 2,-4-5-2,1-9 0,-2-3 0,-3-3 1,-8-2-2,-4 0 1,-7 5 0,-3 3 1,-4 4 0,-3 22 1,0 0 0,0 0 1,0 0 0,-5 32 0,7-1 1,3 3 0,2 4 1,1 1-1,4 0 1,0-5-2,2-1 1,1 1-2,-1-7 0,3-1-3,-17-26-4,41 46-9,-41-46-5,56 32-25,-56-32-34,60-8-28,-33-6-5,9-3 4</inkml:trace>
          <inkml:trace contextRef="#ctx0" brushRef="#br0" timeOffset="1890.9446">2768 95 149,'0'0'101,"-24"22"3,21 7-4,-11 2-60,19 22-8,-8 0-10,8 17-4,-7 0-4,9 10-1,-7-5-4,5 2-1,0-7-4,0 1 1,-5-16-5,4-2 3,4-12-4,1-7-1,6-7-8,-15-27-7,36 29-18,-36-29-35,43-12-40,-23-13-5,6 1 2,-11-17-3</inkml:trace>
          <inkml:trace contextRef="#ctx0" brushRef="#br0" timeOffset="2204.101">2336 527 194,'0'0'115,"0"0"-1,0 0-4,0 0-71,31-7-9,5-5-10,15 0-6,7-7-3,10 4-4,4-4-1,5-3-2,5 0-2,1-2-3,-1 0-3,-7 2-8,2 8-8,-12-15-15,8 22-35,-23-15-44,6 17-3,-22-14-2,2 16 1</inkml:trace>
          <inkml:trace contextRef="#ctx0" brushRef="#br0" timeOffset="2761.3312">3314 887 123,'0'0'97,"31"17"2,-31-17-7,46-5-67,-22-7-4,10 5-9,-2-12-3,2-1-4,-5-4 0,0 0-1,-13-2 0,-1-3 1,-10 0 0,-8 4-1,-4 1 2,7 24-1,-41-34 2,14 30 0,-9 1 2,2 13 1,-9 2-1,4 12 2,-7-2-2,10 12 2,-3-3-2,10 5 0,0-4-3,10 4 1,7-2-2,7-3 0,8-2-2,6-2 1,11-6-2,6-4 0,8-2-1,5-10-1,7-3-2,4-7-4,8-2-6,-5-12-9,10 7-11,-12-22-17,19 17-21,-22-22-34,10 13-5,-12-13 0,5 8 8</inkml:trace>
          <inkml:trace contextRef="#ctx0" brushRef="#br0" timeOffset="3195.226">4133 581 93,'17'-44'98,"-17"44"6,-5-34-1,5 34-37,-34-14-13,34 14-13,-53 14-12,24 3-5,-12 0-8,7 10-4,0-1-3,8 6-4,4-3-3,10 2 1,10-4-3,6-1 1,11-2-3,7-4 3,7-3-2,2-3 0,5-2 0,3-5 0,0 3-1,-1-3 1,1 1 1,-3 1 0,-2 1-1,-5 4 2,-5 3-1,-24-17 3,29 39 0,-29-39 2,0 41 1,-10-19 2,10-22 0,-38 38 1,6-23 0,6-3 0,-8-2-2,3-3 0,-3-2-3,2-5-2,1 0-5,0-5-8,9 12-19,-12-21-53,34 14-37,-39-3-2,39 3-6,-29-22-8</inkml:trace>
        </inkml:traceGroup>
        <inkml:traceGroup>
          <inkml:annotationXML>
            <emma:emma xmlns:emma="http://www.w3.org/2003/04/emma" version="1.0">
              <emma:interpretation id="{BCAF6299-BFBC-4407-9857-AFA88AA758DE}" emma:medium="tactile" emma:mode="ink">
                <msink:context xmlns:msink="http://schemas.microsoft.com/ink/2010/main" type="inkWord" rotatedBoundingBox="10918,16706 11917,16722 11902,17649 10903,17633"/>
              </emma:interpretation>
              <emma:one-of disjunction-type="recognition" id="oneOf1">
                <emma:interpretation id="interp5" emma:lang="en-US" emma:confidence="0">
                  <emma:literal>k3</emma:literal>
                </emma:interpretation>
                <emma:interpretation id="interp6" emma:lang="en-US" emma:confidence="0">
                  <emma:literal>k 3</emma:literal>
                </emma:interpretation>
                <emma:interpretation id="interp7" emma:lang="en-US" emma:confidence="0">
                  <emma:literal>K 3</emma:literal>
                </emma:interpretation>
                <emma:interpretation id="interp8" emma:lang="en-US" emma:confidence="0">
                  <emma:literal>KB</emma:literal>
                </emma:interpretation>
                <emma:interpretation id="interp9" emma:lang="en-US" emma:confidence="0">
                  <emma:literal>1 3</emma:literal>
                </emma:interpretation>
              </emma:one-of>
            </emma:emma>
          </inkml:annotationXML>
          <inkml:trace contextRef="#ctx0" brushRef="#br0" timeOffset="216707.044">5150 612 1,'-10'-27'24,"10"27"24,0 0-28,-7-26 1,7 26 0,0 0-3,-2-29 2,2 29 1,0 0 0,-3-32 1,3 32 0,0 0-2,3-24-2,-3 24 0,0 0-3,0 0 0,0 0-2,0 0 0,0 0 0,0 0-1,0 0 1,0 0 0,2 27-1,-2-27-1,0 0 0,0 29-1,0-29 0,3 29-1,-3-29 0,2 36-1,0-14-1,-2 0 0,3 4-1,-1-2 0,1 3-1,-1-3-1,1 5 0,-1-2 1,3-1-1,-5-2-1,2 3 2,-2-5-2,3 2 1,-3-2-1,0-22 1,2 38-1,-2-38 0,0 34-1,0-34 2,-2 31-2,2-31 9,0 29-9,0-29 9,0 0-10,0 25 9,0-25-8,0 0 7,0 0-8,0 0-1,0 0 1,0 0-1,0 0 1,0 0-1,0 0-1,0 0-9,-8-22 8,8 22-11,0-27 5,0 27-13,0-26 0,0 26-19,0 0-5,-7-32-23,7 32-31,0 0-4,0 0 6,0 0-1</inkml:trace>
          <inkml:trace contextRef="#ctx0" brushRef="#br0" timeOffset="217021.1512">5111 1042 55,'-14'-22'78,"14"22"-2,-2-24 6,2 24-37,2-31-5,-2 31-14,17-27 1,-17 27-4,26-31-4,-26 31-4,37-29-2,-16 17-3,-21 12-4,44-25-2,-20 16-2,0-1-2,0-2-1,-2 2-4,0 6-2,-22 4-6,36-15-3,-36 15-10,22-10-15,-22 10-25,0 0-24,0 0-2,0 0 2</inkml:trace>
          <inkml:trace contextRef="#ctx0" brushRef="#br0" timeOffset="217335.6233">5165 1011 89,'0'0'98,"2"26"-11,-2-26 14,19 24-60,6-7 6,-25-17-20,45 27 4,-20-22-12,4 14-3,-5-12-2,5 8-3,-5-8-2,-2 7-3,-1-6-1,-21-8-1,39 21-2,-39-21-2,39 13-4,-39-13-8,38 4-11,-38-4-21,46-17-35,-24-2-26,2-3 3,-2-7-13</inkml:trace>
          <inkml:trace contextRef="#ctx0" brushRef="#br0" timeOffset="218057.2049">5831 332 102,'-21'-10'92,"21"10"-1,0 0-4,-27-19-55,27 19-8,0 0 0,0 0-8,29-8-2,-7 11-2,-22-3 0,43 0-1,-43 0-1,44 10-1,-22-6-4,-22-4-1,38 22-1,-38-22-1,32 34-1,-20-10 0,-5-2-1,-5 4 1,-2 1-1,-4 0 2,-6-1 0,-5-4 3,15-22-1,-41 36 2,15-24 0,-1-2-2,-2-5 2,3 0-2,1-5-1,4-3-2,21 3-1,-27-5-2,27 5 0,0 0 1,0 0-2,0 0 0,36 3 1,-14 4-1,5 5 2,2 3 0,0-1 0,2 5 0,0 3 1,-2-3 0,-4 3 0,-4 2 1,-4-2 0,-5 0 2,-7 0 1,-5-22 3,-9 36-1,9-36 3,-32 31 0,10-19 1,-7-4-2,0-4-1,-4-1-2,-1-6-1,0-1-2,-5-4-6,8 1-5,-5-5-12,11 7-17,-8-17-40,33 22-31,-39-24-5,39 24-1,-19-34-1</inkml:trace>
        </inkml:traceGroup>
        <inkml:traceGroup>
          <inkml:annotationXML>
            <emma:emma xmlns:emma="http://www.w3.org/2003/04/emma" version="1.0">
              <emma:interpretation id="{7361E10B-6B2A-4D64-9F89-1A6F09A71F19}" emma:medium="tactile" emma:mode="ink">
                <msink:context xmlns:msink="http://schemas.microsoft.com/ink/2010/main" type="inkWord" rotatedBoundingBox="12930,16621 16248,16675 16227,17957 12909,17903"/>
              </emma:interpretation>
              <emma:one-of disjunction-type="recognition" id="oneOf2">
                <emma:interpretation id="interp10" emma:lang="en-US" emma:confidence="0">
                  <emma:literal>locally</emma:literal>
                </emma:interpretation>
                <emma:interpretation id="interp11" emma:lang="en-US" emma:confidence="0">
                  <emma:literal>Locally</emma:literal>
                </emma:interpretation>
                <emma:interpretation id="interp12" emma:lang="en-US" emma:confidence="0">
                  <emma:literal>focally</emma:literal>
                </emma:interpretation>
                <emma:interpretation id="interp13" emma:lang="en-US" emma:confidence="0">
                  <emma:literal>leally</emma:literal>
                </emma:interpretation>
                <emma:interpretation id="interp14" emma:lang="en-US" emma:confidence="0">
                  <emma:literal>tally</emma:literal>
                </emma:interpretation>
              </emma:one-of>
            </emma:emma>
          </inkml:annotationXML>
          <inkml:trace contextRef="#ctx0" brushRef="#br0" timeOffset="225459.7403">8735 825 64,'0'0'83,"-29"-25"1,29 25 3,-36-21-47,36 21 1,-48-5-8,26 12-4,-17-5-2,8 13-2,-12-8-3,1 13-1,-8-4-3,6 11-3,-4 0-3,9 2-2,1 0-2,6 9-1,6 1-2,9 0 6,2-1-9,13 1 7,2-3 0,5-4-1,4-4 0,6-6-8,-15-22 7,46 29-14,-15-22 13,3-7-10,12-2-14,-5-10-4,17 5-17,-12-25-10,19 15-55,-17-21-1,10 9-11,-14-10-2</inkml:trace>
          <inkml:trace contextRef="#ctx0" brushRef="#br0" timeOffset="225938.2068">8984 878 120,'7'-22'91,"-7"22"5,0 0-8,0 0-40,-36-19-7,36 19-10,-38 17-4,16 2-3,-12-2-5,10 9-4,-10 8-5,10 7 5,2-5-12,5 6 8,8-4-11,6-2 9,6-7-10,6-4 8,-9-25-6,36 14-2,-14-19 2,5-14-2,4-8 1,1-9-9,-1-3 9,-2-4-9,-5-3 9,-2 3-8,-3 4 7,-7 8-6,-7 9 6,-5 22 0,0 0 1,0 0-1,0 0 1,0 0 1,-17 41-2,17-10 2,3 1-1,1 1 0,4 6 0,1 0 6,1-5-7,5-3 4,1-4-9,-16-27-3,39 41-13,-39-41-11,53 2-28,-53-2-47,56-39 3,-27 3-9,7 0 11</inkml:trace>
          <inkml:trace contextRef="#ctx0" brushRef="#br0" timeOffset="226241.9463">9516 247 149,'-8'39'92,"-1"-3"2,2 10-2,-8 0-64,13 21 0,-6-1-11,6 4-1,-5-3-3,4 3-1,-6-7-3,1 3 1,-1-6-4,1 0 4,1-11-7,2-3 3,3-8-10,0-11-2,11-3-14,-9-24-13,27 7-34,-13-29-38,13-2 3,-5-14-9,4-8 10</inkml:trace>
          <inkml:trace contextRef="#ctx0" brushRef="#br0" timeOffset="226553.4542">9774 242 157,'0'0'101,"-26"17"2,16 12-2,-12-2-67,17 24 0,-9-6-12,12 18-3,-8-2-4,7 6 0,-4-1-5,5-1 1,-5-2-4,7-1 0,-5-8-3,5-6 0,2-2-3,-2-5 3,5-5-9,-3-9 0,10-1-13,-12-26-5,20 22-23,-20-22-29,21-19-34,-6-6-8,7 4 10,-8-13-6</inkml:trace>
          <inkml:trace contextRef="#ctx0" brushRef="#br0" timeOffset="226842.1965">9972 776 176,'22'24'100,"-22"-24"1,5 32-16,7-3-51,-7-5-7,12 12-8,-5-7-6,7 5-2,-2 0-3,2 2 3,-2-7-7,3 0 4,-6-5-8,-14-24 1,29 34-9,-29-34-6,34 7-15,-34-7-21,34-21-34,-22-1-23,10 0 4,-6-7-6</inkml:trace>
          <inkml:trace contextRef="#ctx0" brushRef="#br0" timeOffset="227076.5885">10427 825 173,'-22'36'100,"12"-7"5,-7-7-8,0 21-59,-2-2-12,2 17-1,-7-5-7,5 3-9,-6-1 3,4 1-9,-3-1 3,2-4-13,2-5-4,-1-17-32,16 10-57,5-39-8,-17 36-7,17-36 2</inkml:trace>
          <inkml:trace contextRef="#ctx0" brushRef="#br1" timeOffset="275208.5932">7269 515 40,'7'-41'53,"-4"19"-22,-3 22-1,7-38 0,-7 38-3,7-29 1,-7 29-2,0 0 0,0 0-2,0 0 0,0 0 1,-10 24-3,8 7 0,-10 3-3,7 12 1,-7 0-3,5 7-1,-3-2-3,5 7 1,-4-10-3,4 5 0,-5-7-2,5 5 0,-2 0-2,0 2 9,-3-5-11,0 1 10,1-4-3,-1-1-9,0-3 8,3-2-9,0-13 8,2-4-18,5-22 18,-7 34-18,7-34 8,0 0 1,0 0-2,0 0-1,0 0-5,0 0 0,0 0-22,-12-46-24,24 24-55,-5-14 10,15 9-15,-5-16 11</inkml:trace>
          <inkml:trace contextRef="#ctx0" brushRef="#br1" timeOffset="275973.8268">7675 931 16,'0'-27'57,"0"27"-1,0 0-28,0 0-3,2-21-1,-2 21-4,0 0 2,0 0 0,0 0 1,0 0 1,0 0 2,0 0-2,-26-13 0,26 13-3,-37 17-3,11-5-1,4 8-3,-5-1-1,3 5-3,0 8 0,7-3 6,0 4-10,5 1 10,0 0-11,7 0 10,1 0-1,4-3 1,0-7-1,4 3-18,-4-27 17,15 34-16,-15-34 16,29 21-19,-7-18 9,7-1-9,-3-7 8,8-2 9,-5-5-18,5 0 17,-5-5-18,2-5 17,-7 1-15,-4-11 15,-1 1-14,-7-1-2,-2-1 9,-5-1-7,-5 2 8,-5 1-7,-7 4 7,12 27-6,-39-33 7,10 23 0,-5 3 1,0 2-1,-4 5 1,4 5-2,-2 0-1,4 2 0,3 2-2,5 1-5,24-10-10,-29 29-18,34 2-49,-5-31-22,22 37-10,-22-37 1</inkml:trace>
        </inkml:traceGroup>
        <inkml:traceGroup>
          <inkml:annotationXML>
            <emma:emma xmlns:emma="http://www.w3.org/2003/04/emma" version="1.0">
              <emma:interpretation id="{6FAE349D-2444-445B-AD23-352EF0016534}" emma:medium="tactile" emma:mode="ink">
                <msink:context xmlns:msink="http://schemas.microsoft.com/ink/2010/main" type="inkWord" rotatedBoundingBox="16704,16570 19752,16620 19735,17659 16687,17608"/>
              </emma:interpretation>
              <emma:one-of disjunction-type="recognition" id="oneOf3">
                <emma:interpretation id="interp15" emma:lang="en-US" emma:confidence="0">
                  <emma:literal>selected</emma:literal>
                </emma:interpretation>
                <emma:interpretation id="interp16" emma:lang="en-US" emma:confidence="0">
                  <emma:literal>Selected</emma:literal>
                </emma:interpretation>
                <emma:interpretation id="interp17" emma:lang="en-US" emma:confidence="0">
                  <emma:literal>seleted</emma:literal>
                </emma:interpretation>
                <emma:interpretation id="interp18" emma:lang="en-US" emma:confidence="0">
                  <emma:literal>Seleted</emma:literal>
                </emma:interpretation>
                <emma:interpretation id="interp19" emma:lang="en-US" emma:confidence="0">
                  <emma:literal>sebeted</emma:literal>
                </emma:interpretation>
              </emma:one-of>
            </emma:emma>
          </inkml:annotationXML>
          <inkml:trace contextRef="#ctx0" brushRef="#br0" timeOffset="229750.6344">11175 767 34,'0'0'72,"0"0"0,-2-29 4,2 29-38,0 0 1,-14-29-10,14 29-4,0 0 0,0 0-3,-27-25-1,27 25-3,-29-4-3,29 4-4,-34 4-3,34-4-1,-36 15-4,36-15-1,-29 19-2,29-19 1,-17 22-2,17-22 1,0 0 0,-7 27 0,7-27 0,0 0 1,24 19-1,-24-19 1,34 19 0,-12-7 1,-1 3 0,6-1 0,-1 6 1,3-1-1,-2 0 2,-3 5 0,-24-24 2,36 41 1,-36-41-1,20 44 4,-20-44-2,-8 36 2,-6-14-1,-1 0 4,-6-5-6,-3 0 4,-5-5-5,-3-5 2,-2-2-3,1-8 0,-4-6-2,6-6-5,-1 1 3,6-3-6,2 0 0,24 17-8,-32-29-4,32 29-12,0 0-9,5-39-22,27 34-38,-11-12-9,18 8 4,-8-8 0</inkml:trace>
          <inkml:trace contextRef="#ctx0" brushRef="#br0" timeOffset="230277.9576">11366 933 79,'-21'20'83,"21"-20"-2,0 0 4,-22 21-53,22-21-1,0 0-10,31 27-4,-31-27-3,41 0-3,-17-5-2,3-5-3,-5-2-1,2-5-2,-5-4-1,1-3-3,-6-3-1,-4 0-1,-5-2 1,-3 3-2,-4 2 1,-8-1 0,10 25 1,-34-26 2,12 21 1,-2 7 3,-2 11 2,1 6 1,1 3 2,7 9 3,1-2 0,6 10 0,3-3-1,11 3 1,1-1-2,7-4 2,5 2-5,5-2 2,0-2-5,7-6 3,0-7-5,5-2 1,4-9-6,3-13-5,3 0-7,-3-22-10,10 3-12,-15-19-22,12 6-19,-12-18-26,-2-3 8,-12-7-3</inkml:trace>
          <inkml:trace contextRef="#ctx0" brushRef="#br0" timeOffset="230563.0887">11886 177 86,'0'0'80,"-27"-14"-1,27 14 5,-17 33-47,5-11 3,7 19-6,-4 3-6,6 14-1,-6 0-5,6 12 0,-4-3-7,7 11 0,-5-6-8,8 3 1,-3-12-5,4 0 0,1-8-3,2-11 1,6-3-9,-4-19-1,8 7-15,-17-29-14,36 12-35,-36-12-26,39-29 0,-25 4-9,6-6 11</inkml:trace>
          <inkml:trace contextRef="#ctx0" brushRef="#br0" timeOffset="231032.9842">12019 916 124,'0'0'87,"0"0"4,9 22-4,-9-22-58,24 5-2,-2-3-7,0-9-6,5 2-2,-27 5-3,41-26-1,-41 26-3,26-39-2,-26 39-1,7-41-2,-7 41 0,-16-36 0,16 36 0,-39-20 0,12 20 2,1 8 0,-6 1 3,3 8 0,3 5 2,2 5 1,2-1 0,10 6 2,0-6-2,9 3 1,3-5-1,7 5 0,3-2-3,7 2 5,5-7-6,4 2 4,6-7-7,6 0 3,4-8-9,3-11 0,9-3-11,-1-17-11,10 3-13,-13-20-31,13 8-29,-15-13-9,3-2 9,-12 1-3</inkml:trace>
          <inkml:trace contextRef="#ctx0" brushRef="#br0" timeOffset="231593.0838">12246 781 190,'0'0'107,"0"0"-2,0 0 2,-8-22-70,42 20-4,3-10-13,16 7-6,5-7-5,9 2-3,6-4-4,-1-3-6,-2 5-6,-4-8-12,6 8-14,-21-17-36,9 12-31,-11-9-4,-4 11 1,-8-4-1</inkml:trace>
          <inkml:trace contextRef="#ctx0" brushRef="#br0" timeOffset="231339.8196">12695 288 161,'-26'-24'92,"26"24"1,-34 5-9,22 21-41,-10-4-7,15 24-9,-8-2-5,10 18 0,-4-4-6,6 12-2,1-2-5,4 2-1,3-2-4,2-5 0,3 2-3,4-14 2,-1-3-8,3-14 0,1 0-12,-17-34-7,37 26-21,-37-26-32,33-26-28,-20 1-7,-1-8 9,-12-4-3</inkml:trace>
          <inkml:trace contextRef="#ctx0" brushRef="#br0" timeOffset="232088.4529">12917 921 129,'12'22'86,"-12"-22"2,37 14-5,-6-6-56,1-11-6,6 3-9,1-7-3,2-5-4,-10-5-1,3-2-3,-10-3-1,-4-2-4,-6-3 2,-7 3-2,-4 2 0,-10 1-1,7 21 1,-37-22 0,11 19 2,-8 8 5,-5 5-1,1 4 6,-6 8 1,8 5 5,-3-3 0,10 7 3,3-2-4,11 3 2,1-6-3,14 6-1,2-3-3,13 4 1,6-6-6,8 0 4,8-6-8,6-6 2,5-1-14,3-18-3,9-1-17,-4-19-19,9 2-20,-12-12-33,5 3 10,-7-8-7</inkml:trace>
          <inkml:trace contextRef="#ctx0" brushRef="#br0" timeOffset="232559.298">13758 776 99,'0'0'93,"-46"-12"1,15 12 5,-15-5-42,10 20-9,-20-10-15,15 16-8,-7-4-7,9 12-5,5-2-7,5 7-1,7 7-3,10-7 5,8 7-8,6 2 7,10-7-6,5-4 6,10-8-6,6-7 6,8-15-9,1-9-1,11-17-1,-5-12-8,8-10 7,-6-7-8,1-10 8,-7-7-7,-1-3 9,-9-4-8,-5-3 10,-7 0-1,-10 8 4,-5 7-3,-7 12 4,-7 14-2,-5 15 4,12 24 3,-39 14 0,17 23 1,-2 6 0,0 15 1,0 2-3,4 10 1,1 1-4,7-4-3,7-2-10,3-11-15,16 11-41,1-27-32,9 3-6,0-21-1,5-11-3</inkml:trace>
        </inkml:traceGroup>
        <inkml:traceGroup>
          <inkml:annotationXML>
            <emma:emma xmlns:emma="http://www.w3.org/2003/04/emma" version="1.0">
              <emma:interpretation id="{AD5023F9-D882-417B-A514-9B027604F196}" emma:medium="tactile" emma:mode="ink">
                <msink:context xmlns:msink="http://schemas.microsoft.com/ink/2010/main" type="inkWord" rotatedBoundingBox="20256,16612 22734,16653 22712,17988 20234,17947"/>
              </emma:interpretation>
              <emma:one-of disjunction-type="recognition" id="oneOf4">
                <emma:interpretation id="interp20" emma:lang="en-US" emma:confidence="1">
                  <emma:literal>paths</emma:literal>
                </emma:interpretation>
                <emma:interpretation id="interp21" emma:lang="en-US" emma:confidence="0">
                  <emma:literal>path's</emma:literal>
                </emma:interpretation>
                <emma:interpretation id="interp22" emma:lang="en-US" emma:confidence="0">
                  <emma:literal>Paths</emma:literal>
                </emma:interpretation>
                <emma:interpretation id="interp23" emma:lang="en-US" emma:confidence="0">
                  <emma:literal>pathos</emma:literal>
                </emma:interpretation>
                <emma:interpretation id="interp24" emma:lang="en-US" emma:confidence="0">
                  <emma:literal>Path's</emma:literal>
                </emma:interpretation>
              </emma:one-of>
            </emma:emma>
          </inkml:annotationXML>
          <inkml:trace contextRef="#ctx0" brushRef="#br0" timeOffset="233322.1192">14625 919 163,'-7'46'102,"-2"4"-4,-4 11-32,-6-1-25,7 13-14,-7-8-1,7 5-10,-5-17 5,2-5-16,-2-14 8,5-2 0,12-32-1,-26 14-3,26-14-1,-17-46 8,12 3-18,5-6 12,5-16-16,4-7 6,6-6-7,2 6 6,7-1-7,3 3-3,2 10 10,2 2-10,0 17 10,1 7-1,2 12 1,-3 8-1,3 11 2,-3 8 0,-2 10 0,-5 7 1,1 7 2,-9 2 2,-6 3 2,-5 7 2,-15-7 1,-2 9 2,-12-7 0,-3 5 9,-6-12-10,-1 3 7,-5-13-11,1-2 7,-1-7-10,5-10 7,3-15-10,-1-4-12,8-3 3,2-7-16,22 29-4,-21-55-25,21 55-27,26-51-46,3 39 11,0-10-4,15 12 8</inkml:trace>
          <inkml:trace contextRef="#ctx0" brushRef="#br0" timeOffset="233843.5989">15254 834 103,'0'0'98,"0"0"2,0 0-1,0 0-29,-27 22-32,27-22-9,-48 24-11,21-12-4,-4-2-5,-1 4-1,3-2-4,8 5-1,-4-2-1,25-15-1,-26 24 0,26-24-1,0 0 0,5 27 1,-5-27-1,33 2 0,-6-7-1,2-5 1,5 1 0,2-3 0,0-3 1,-2 1-2,-5 2 1,-5 2 0,-2 0 0,-22 10 0,27 3-2,-27-3 2,21 24-1,-21-24 1,20 46 0,-20-46 7,24 46-8,-24-46 8,34 34-6,-34-34 5,36 16-11,-36-16 2,46-19-19,-46 19-25,53-36-25,-26 14-40,6-9 7,-8-1-9,8-11 12</inkml:trace>
          <inkml:trace contextRef="#ctx0" brushRef="#br0" timeOffset="234660.7357">15415 675 170,'0'0'105,"-31"21"0,31-21 0,0 0-64,44 17-9,-11-21-11,16 4-6,4-13-6,12-1-4,-2-8-4,2-7-3,-2-5-4,0-9-4,0 2-3,-8-12-6,-2 4 0,-14-6-2,0 11 2,-15 1 2,-3 16 5,-21 27 4,8-24 10,-8 24 8,-24 46 4,11 2 3,-6 8 1,7 16 1,-7-2-2,9 13 0,-4-11-6,6 1-1,1-11-5,5-6 1,-3-13-3,5-9 0,0-12 0,0-22-2,0 0 0,29 2-3,-29-2-1,43-50-2,-14 16 0,3-5-2,-1 1 2,1-1-2,-6 7 3,-7 3 0,-19 29 3,29-24 0,-29 24 0,13 22 1,-6 5 0,-5 9 0,1 3-1,1 4 1,-1 10-2,-1-9 11,1 2-11,-1-15 6,3 3-18,-5-34-11,22 36-49,-22-36-24,36-10-6,-14-2-14</inkml:trace>
          <inkml:trace contextRef="#ctx0" brushRef="#br0" timeOffset="234062.3588">15867 332 184,'-29'34'103,"12"-3"2,8 17-1,-11-2-70,16 22-4,-11-5-11,5 7-3,1-5-7,-1 5 1,3-2-5,-3-3 8,8-5-13,-1-9 5,8-5-17,2-20-4,10 1-23,-17-27-23,41-12-44,-19-17-7,5-7 6,-13-10-11</inkml:trace>
          <inkml:trace contextRef="#ctx0" brushRef="#br0" timeOffset="235110.0782">16829 711 185,'-36'-15'107,"36"15"0,-34 5-6,34-5-76,-32 22-8,32-22-10,-21 31-8,21-31 0,-5 34-2,5-34-1,17 27 0,-17-27-1,31 24 1,-9-14-1,2-1 1,-2 1 1,-1-3 1,-21-7 1,37 22 2,-37-22 2,26 24 2,-26-24 4,10 32 2,-10-32 3,-10 38 1,5-9 11,5-29-8,-36 44 9,7-30-10,3 8 6,-8-10-11,2 3 7,-6-13-12,1-2-2,4-2-7,-1-13-14,34 15-40,-48-19-66,48 19-1,-32-49-16,25 23 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2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660D93C-C694-4036-B225-7B1B975F2B91}" emma:medium="tactile" emma:mode="ink">
          <msink:context xmlns:msink="http://schemas.microsoft.com/ink/2010/main" type="writingRegion" rotatedBoundingBox="8010,9775 9932,9775 9932,11987 8010,11987">
            <msink:destinationLink direction="with" ref="{0D647671-D05B-4070-AE60-AE8CAC8BE0AA}"/>
          </msink:context>
        </emma:interpretation>
      </emma:emma>
    </inkml:annotationXML>
    <inkml:traceGroup>
      <inkml:annotationXML>
        <emma:emma xmlns:emma="http://www.w3.org/2003/04/emma" version="1.0">
          <emma:interpretation id="{6958AB8B-FECF-4F65-82B9-2EA57E3E44E6}" emma:medium="tactile" emma:mode="ink">
            <msink:context xmlns:msink="http://schemas.microsoft.com/ink/2010/main" type="paragraph" rotatedBoundingBox="8010,9775 9932,9775 9932,11987 8010,11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5B42A7-BE4D-4015-8A8E-8F5BDF2CBE9B}" emma:medium="tactile" emma:mode="ink">
              <msink:context xmlns:msink="http://schemas.microsoft.com/ink/2010/main" type="line" rotatedBoundingBox="8010,9775 9932,9775 9932,11987 8010,11987"/>
            </emma:interpretation>
          </emma:emma>
        </inkml:annotationXML>
        <inkml:traceGroup>
          <inkml:annotationXML>
            <emma:emma xmlns:emma="http://www.w3.org/2003/04/emma" version="1.0">
              <emma:interpretation id="{3429DFE1-B1C7-4081-89DA-A548A5C028DD}" emma:medium="tactile" emma:mode="ink">
                <msink:context xmlns:msink="http://schemas.microsoft.com/ink/2010/main" type="inkWord" rotatedBoundingBox="8010,9775 9932,9775 9932,11987 8010,11987">
                  <msink:destinationLink direction="with" ref="{0DE6FF3E-BA93-4F80-A3EB-A379D1B8CC50}"/>
                  <msink:destinationLink direction="with" ref="{A32A6F52-9F55-42EB-916C-347B7E8E26FA}"/>
                </msink:context>
              </emma:interpretation>
              <emma:one-of disjunction-type="recognition" id="oneOf0">
                <emma:interpretation id="interp0" emma:lang="en-US" emma:confidence="1">
                  <emma:literal>2,</emma:literal>
                </emma:interpretation>
                <emma:interpretation id="interp1" emma:lang="en-US" emma:confidence="0">
                  <emma:literal>2.</emma:literal>
                </emma:interpretation>
                <emma:interpretation id="interp2" emma:lang="en-US" emma:confidence="0">
                  <emma:literal>2)</emma:literal>
                </emma:interpretation>
                <emma:interpretation id="interp3" emma:lang="en-US" emma:confidence="0">
                  <emma:literal>Q,</emma:literal>
                </emma:interpretation>
                <emma:interpretation id="interp4" emma:lang="en-US" emma:confidence="0">
                  <emma:literal>n,</emma:literal>
                </emma:interpretation>
              </emma:one-of>
            </emma:emma>
          </inkml:annotationXML>
          <inkml:trace contextRef="#ctx0" brushRef="#br0">5963 6230 1,'0'0'24,"0"0"49,0 0 0,0 0-34,7 18 1,-7-18-8,27 19-6,-10-5-5,3-3-6,0 4-3,3-6-1,-2 4-6,-4-3 3,2 1-1,-4-1 1,-1 1 0,-14-11 2,23 24 2,-23-24 2,6 30 3,-9-11-2,-2 4 3,-6-1-2,0 5 2,-9 2-4,3 3 0,-7 0-4,1 1 0,-2 1-2,-1 0-1,-1-2 0,1 0-1,1-5 0,2 0-1,3-6-1,0-1 0,6-5-4,14-15-1,-18 22-7,18-22-6,0 0-15,0 0-21,0 0-60,0 0-3,-1-19-2,-1 0-3</inkml:trace>
          <inkml:trace contextRef="#ctx0" brushRef="#br0" timeOffset="-17457.1208">4290 4757 1,'-20'-14'49,"20"14"29,0 0 1,18-25-47,2 19 1,10 1-11,1-2-3,10 5-4,-3-2-5,3 4 0,-5 0-2,-2 2-1,-4 0 1,-6 5 0,-1 2 0,-3 4 1,-20-13 1,25 41 0,-25-16 0,0 4 1,-9 3-1,-2 4 0,-9 0-1,-3 0-1,-6 0-3,-1-2 0,1-2-4,-3-5 2,1 0-2,-3-9 0,2-2 0,3-5 0,4-6-1,0-7-1,5-5 1,20 7-2,-28-30-2,24 8-1,6-1-1,7-2 1,7 1-1,4 1 2,5 3 0,2 6 3,0 5 1,1 7 1,-1 6 1,-2 5 1,-3 7 1,-1 2-2,1 3 1,3 1 0,2 1 0,3-1 0,1-1-2,1-6-2,2 1-5,0-9-6,2 4-10,-2-11-15,6 3-40,-3-1-23,-3-9-3,-1 3 1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17.4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67C7552-06DA-451C-99CF-DA0611BA0736}" emma:medium="tactile" emma:mode="ink">
          <msink:context xmlns:msink="http://schemas.microsoft.com/ink/2010/main" type="writingRegion" rotatedBoundingBox="7101,13124 9599,13124 9599,14092 7101,14092">
            <msink:destinationLink direction="with" ref="{8E3E1F45-D968-437E-A40A-58E82B1205AE}"/>
          </msink:context>
        </emma:interpretation>
      </emma:emma>
    </inkml:annotationXML>
    <inkml:traceGroup>
      <inkml:annotationXML>
        <emma:emma xmlns:emma="http://www.w3.org/2003/04/emma" version="1.0">
          <emma:interpretation id="{0B11D3EA-3FB5-447B-8690-3E563FD864AC}" emma:medium="tactile" emma:mode="ink">
            <msink:context xmlns:msink="http://schemas.microsoft.com/ink/2010/main" type="paragraph" rotatedBoundingBox="7101,13124 9599,13124 9599,14092 7101,14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9A893B-5C92-4307-AC74-C2895AC7C9BF}" emma:medium="tactile" emma:mode="ink">
              <msink:context xmlns:msink="http://schemas.microsoft.com/ink/2010/main" type="line" rotatedBoundingBox="7101,13124 9599,13124 9599,14092 7101,14092"/>
            </emma:interpretation>
          </emma:emma>
        </inkml:annotationXML>
        <inkml:traceGroup>
          <inkml:annotationXML>
            <emma:emma xmlns:emma="http://www.w3.org/2003/04/emma" version="1.0">
              <emma:interpretation id="{74D85A9C-9744-4A53-A577-B1E13C89B5F1}" emma:medium="tactile" emma:mode="ink">
                <msink:context xmlns:msink="http://schemas.microsoft.com/ink/2010/main" type="inkWord" rotatedBoundingBox="7212,12966 9657,13398 9524,14154 7078,13722"/>
              </emma:interpretation>
              <emma:one-of disjunction-type="recognition" id="oneOf0">
                <emma:interpretation id="interp0" emma:lang="en-US" emma:confidence="0">
                  <emma:literal>nutty,</emma:literal>
                </emma:interpretation>
                <emma:interpretation id="interp1" emma:lang="en-US" emma:confidence="0">
                  <emma:literal>notary,</emma:literal>
                </emma:interpretation>
                <emma:interpretation id="interp2" emma:lang="en-US" emma:confidence="0">
                  <emma:literal>ntk</emma:literal>
                </emma:interpretation>
                <emma:interpretation id="interp3" emma:lang="en-US" emma:confidence="0">
                  <emma:literal>nth,</emma:literal>
                </emma:interpretation>
                <emma:interpretation id="interp4" emma:lang="en-US" emma:confidence="0">
                  <emma:literal>natty,</emma:literal>
                </emma:interpretation>
              </emma:one-of>
            </emma:emma>
          </inkml:annotationXML>
          <inkml:trace contextRef="#ctx0" brushRef="#br0">3445 8196 69,'0'0'84,"0"0"4,-16 3 0,16-3-35,-11 21-8,8-2-9,-3 2-6,2 8-2,-2-4-5,3 7-1,-4-3-3,6 5-1,-6-6-2,4 1-2,-2-8-1,2 0-2,0-7 0,0 0-2,3-14-1,0 0-2,0 0-2,0 0 0,-3-17-2,6-4-1,3-3 1,2-5-2,3-3 0,4-1-1,-1 1 1,4-2-1,1 4 2,0 3-1,2 3-1,-2 3 0,2 3 1,1 6-1,-1 2 1,-2 5 0,0 4-1,0 5 0,-1 4 1,-2 4-1,-3 5 0,-2 4 2,-3 3-2,0 1 2,-5 3-1,-1-3 1,-4 2-1,-1 1 2,-2-3-1,0 1 1,-3-6 0,2 1 1,0-3-1,1-1 0,5-17 0,-11 24-1,11-24-2,-10 15-1,10-15-4,0 0-4,0 0-10,0 0-13,0 0-24,0 0-50,14-11-9,-4-5-2,8 3 1</inkml:trace>
          <inkml:trace contextRef="#ctx0" brushRef="#br0" timeOffset="691.4819">3709 8413 69,'-18'2'86,"4"-2"4,14 0 2,-14-5-34,14 5-9,0 0-11,25-1-8,-6-4-4,9 3-4,2-1-3,5 5-5,3-7-2,2 5-5,-1-2-2,1 1-2,-5-3-1,-2 1-3,-2 0-2,-6-3-3,-2 7-7,-9-7-9,1 7-15,-15-1-27,0 0-42,0 0-1,16 0 0,-16 0 2</inkml:trace>
          <inkml:trace contextRef="#ctx0" brushRef="#br0" timeOffset="392.8788">4003 8249 75,'18'-16'89,"-18"16"1,0 0 5,0 0-42,0 0-4,-4 25-11,-7-9-7,5 8-3,-10-3-3,5 8-4,-5 0-6,5 1 0,-4 0-5,4-1 0,1-2-4,4-3 0,0 0-4,2-3 1,1-3 0,2-4-2,1-14 1,0 18-4,0-18-3,0 0-7,20-4-10,-10-12-15,11 8-22,-12-14-36,12 4-17,-10-9-1,2 3 3</inkml:trace>
          <inkml:trace contextRef="#ctx0" brushRef="#br0" timeOffset="1241.875">4366 8043 48,'0'0'95,"0"0"-1,0 0 2,-16 17-32,5-1-19,7 11-8,-5-3-10,6 10-6,-7-4-6,5 4-3,-3-1-4,4 1 0,-4-4-4,1-1-1,-1-2-2,2-3-1,-1 0-3,-1-3 1,2-2-2,-4-3 1,1 3-2,-2-3 2,-1 0-1,12-16 3,-20 21 2,20-21 2,-15 13 2,15-13 3,0 0 0,0 0 1,0-21 1,0 21 0,18-30-2,-5 9-1,-1-2 0,6 4-3,-2-3-1,3 3-1,0 0-1,4 1-1,-4 0 1,2 4-3,1 1 0,0-3-3,2 3-2,-1-3-4,1 7-6,-5-6-7,7 8-8,-11-6-10,9 8-15,-24 5-21,21-10-24,-21 10 2,0 0 4</inkml:trace>
          <inkml:trace contextRef="#ctx0" brushRef="#br0" timeOffset="1632.5211">4228 8399 21,'0'0'80,"-17"2"5,17-2 4,0 0-25,0 0-9,0 0-8,0 0-9,22-7-7,-22 7-4,35 0-7,-17 5-5,6 3-5,-3 3-1,-1 2-4,0 4 0,-1 1-1,-5 3-1,-1 1-1,-2-1 0,-1 1 0,-2-4 0,-2 0 0,1-2-1,-7-16-1,12 22-6,-12-22-4,18 11-16,-18-11-30,21-5-51,-21 5-4,22-14-2,-22 14-4</inkml:trace>
          <inkml:trace contextRef="#ctx0" brushRef="#br0" timeOffset="-1034.0917">5566 8482 9,'0'0'72,"0"0"4,0 0-3,3 21-32,-3-21-11,29 22-4,-10-12-7,7 4-2,-1-4-2,4 1 0,-3-5 0,1 2 0,-5-3 1,1 2-1,-6-4 1,1 5-1,-18-8 1,22 17 0,-22-17 0,7 27 1,-12-9 1,-3 4 0,-8-1-2,-2 5 2,-6-4-4,0 4 2,-4-4-1,0 2-2,-2-3-2,1 1 0,0-3 0,2 1-7,-3-1 5,3 0-8,1-3 2,4-2-4,1-1 4,5-5-7,16-8 1,-22 8-5,22-8-11,0 0-17,0 0-45,12-27-40,-12 27-5,12-34 3,-9 17-7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3.4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BEE0D02-BEE0-4385-B8B9-D035B631D8F4}" emma:medium="tactile" emma:mode="ink">
          <msink:context xmlns:msink="http://schemas.microsoft.com/ink/2010/main" type="inkDrawing" rotatedBoundingBox="21110,5983 21224,14527 20653,14535 20540,5991" semanticType="verticalRange" shapeName="Other">
            <msink:sourceLink direction="with" ref="{75038565-3FAE-46B5-AF5D-2E3259C54577}"/>
            <msink:sourceLink direction="with" ref="{967C2368-84F8-4AFE-925F-1DF0AFD46987}"/>
          </msink:context>
        </emma:interpretation>
      </emma:emma>
    </inkml:annotationXML>
    <inkml:trace contextRef="#ctx0" brushRef="#br0">112 113 1,'-2'-22'20,"2"3"47,-6-2 0,1 4-29,-3 2-1,8 15-2,-11-19-6,11 19-4,0 0-6,-14 3-1,14-3-3,-5 31-1,6-7-3,-4 3 1,5 3 0,-1 5-3,4 2 1,-2 3-3,5 5 2,-1-1-4,1 6 4,-2 1-3,5 3 2,-3 2-3,3 4 3,-1-1 4,1 1-4,-1-2 2,3-1-3,-2 1 3,0-4-5,2-1 3,-2 0-4,3-4-4,-1-1 2,0 0-2,0 0 2,-2 0-3,0-1 4,-1-1-2,1 0 2,-3-3-2,0 2 2,-2-5-2,1 0 1,-1-3-1,-1 0 0,1-1 3,-1 1-1,0-2 2,0 0-1,-1 1-1,0 0 0,0 3 0,0-1 0,-3-1-5,1 1 2,-2 2-3,1 0 3,-1 0-2,2 0 3,0 0-3,-2-2 2,3 2-2,0-1 1,-1-1 0,-1-1 0,-1 3 0,0 0-1,-3 0 5,-2 1-4,-3 1 3,-3-1-2,0 1 2,-4 1-2,-1-5 1,0-1 1,-1-2-4,1-3 4,2-3-4,-1-3 2,2-4-1,2-1 0,2-2 0,1-2-1,0-1 2,1-1-1,1-1 2,1 1-1,5-15 0,-6 24 0,6-24 1,-7 19-1,7-19-1,-5 17 1,5-17-2,-6 18 3,6-18-2,-8 21 3,8-21-3,-5 22 0,5-22 1,0 19-1,0-19 0,5 15-1,-5-15 2,0 0-2,0 0 3,16 3-1,-16-3 0,0 0 0,22-10 0,-22 10 1,20-8-1,-6 5 1,0 1-2,2 1 3,0 2-3,2 1 2,-1 4 0,-1 2-1,0 4 0,0 2-1,-1 4 0,-2 1 1,-2 2 1,0 3-1,0 6 5,-3 3-4,0 1 4,0 4-4,-1 1 4,-1 2-4,0 4 3,1 3-2,-4 0-3,3 1 3,-3 6-2,2 2 1,0 7 0,-2 0 1,0 3-2,1 0 2,-1 1 0,-2 2-1,3-1 2,-3-2-1,1 3 1,-2 5-2,0 4 1,0 4-1,0 5-1,-2 1 2,2 5 1,-1 1-2,-1-1-1,2-1 2,0-4 0,2-1-2,-1-3 2,2-1-1,1-2-2,0-1 3,-2 3-2,3 0 1,-4-4-1,1-2 2,0-2-2,-2-3 1,-2-1-1,0-3 2,2-5-3,-1-4 3,-1 3-3,-1-3 3,0 3-3,0-2 2,-2-2-5,-3 1 1,1 1-1,-1-2-1,-1-1 2,-2-2-2,-4 0 2,1-2-1,-2 0 3,-2 1 2,-1-4-3,-2 3 3,4 2-3,-2 3 3,3 2-3,-2 3 2,2 0 2,0 0-4,0 3 5,2 0-4,-2-5 3,-2-2-3,1-3 5,-1-4-6,2-4 2,0-4 0,5-5 0,-2-3 0,2-4 0,3-2 0,0-4-2,0-2 1,0-2-4,0-4 0,2 3-6,-2-7-6,4 1-11,4-16-9,0 0-24,0 0-46,-17-31 0,7-15-1,-9-26 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25.57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FB47335-4152-420A-AD07-B6AC50F25A87}" emma:medium="tactile" emma:mode="ink">
          <msink:context xmlns:msink="http://schemas.microsoft.com/ink/2010/main" type="writingRegion" rotatedBoundingBox="22670,8412 23834,11078 22201,11791 21037,9125"/>
        </emma:interpretation>
      </emma:emma>
    </inkml:annotationXML>
    <inkml:traceGroup>
      <inkml:annotationXML>
        <emma:emma xmlns:emma="http://www.w3.org/2003/04/emma" version="1.0">
          <emma:interpretation id="{17183188-2854-4717-B294-898CE50E6FA9}" emma:medium="tactile" emma:mode="ink">
            <msink:context xmlns:msink="http://schemas.microsoft.com/ink/2010/main" type="paragraph" rotatedBoundingBox="22670,8412 23834,11078 22201,11791 21037,9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4C651-4301-4CB9-A803-D476879B518D}" emma:medium="tactile" emma:mode="ink">
              <msink:context xmlns:msink="http://schemas.microsoft.com/ink/2010/main" type="line" rotatedBoundingBox="22670,8412 23834,11078 22201,11791 21037,9125"/>
            </emma:interpretation>
          </emma:emma>
        </inkml:annotationXML>
        <inkml:traceGroup>
          <inkml:annotationXML>
            <emma:emma xmlns:emma="http://www.w3.org/2003/04/emma" version="1.0">
              <emma:interpretation id="{3958EBD1-55AD-40CF-846C-7718EC061F49}" emma:medium="tactile" emma:mode="ink">
                <msink:context xmlns:msink="http://schemas.microsoft.com/ink/2010/main" type="inkWord" rotatedBoundingBox="22670,8412 23834,11078 22201,11791 21037,9125"/>
              </emma:interpretation>
              <emma:one-of disjunction-type="recognition" id="oneOf0">
                <emma:interpretation id="interp0" emma:lang="en-US" emma:confidence="0">
                  <emma:literal>Inline</emma:literal>
                </emma:interpretation>
                <emma:interpretation id="interp1" emma:lang="en-US" emma:confidence="0">
                  <emma:literal>Int.</emma:literal>
                </emma:interpretation>
                <emma:interpretation id="interp2" emma:lang="en-US" emma:confidence="0">
                  <emma:literal>Inline.</emma:literal>
                </emma:interpretation>
                <emma:interpretation id="interp3" emma:lang="en-US" emma:confidence="0">
                  <emma:literal>Intent.</emma:literal>
                </emma:interpretation>
                <emma:interpretation id="interp4" emma:lang="en-US" emma:confidence="0">
                  <emma:literal>Iino.</emma:literal>
                </emma:interpretation>
              </emma:one-of>
            </emma:emma>
          </inkml:annotationXML>
          <inkml:trace contextRef="#ctx0" brushRef="#br0">27 0 77,'0'0'80,"-2"17"5,-1 4-6,-2 6-49,7 8-1,-4 5-6,2 5-3,-2 1-3,2 4 1,-3-2-4,3 0 2,-3-4-5,3 1 2,-2-8-4,2 1-1,-1-6 3,1-3-7,0 0 4,-2-8-7,2-1 5,0-20-7,-1 20 1,1-20-8,0 0-11,0 0-6,0-28-17,-4 8-12,8-3-33,-1 1-11,-3-1-3,1 6 7</inkml:trace>
          <inkml:trace contextRef="#ctx0" brushRef="#br0" timeOffset="283.7907">-12 521 61,'8'-21'81,"0"5"5,5 1-2,6-1-44,-3-3-6,8 2-7,-3-4-8,4 3-2,-1-2-4,2 2-4,-4 0 0,2 1-5,-3-1-2,-2 2-5,0 2-4,-4 1-7,-15 13-4,21-21-8,-21 21-14,0 0-24,0 0-28,0 0 2,0 0 2</inkml:trace>
          <inkml:trace contextRef="#ctx0" brushRef="#br0" timeOffset="1567.5761">1047 91 88,'0'0'93,"10"35"1,-9-8 1,-2 5-64,6 9 4,-7 1-7,8 6-4,-6-3-7,7 4-2,-4-2-6,2 1-2,0 1 1,-1 2-8,1-3-2,0-5-16,3 1-12,-8-9-41,5-5-30,-2-6-7,-3-24-2</inkml:trace>
          <inkml:trace contextRef="#ctx0" brushRef="#br0" timeOffset="989.4219">568 279 54,'0'0'85,"17"24"4,-15-9-1,-2 2-51,3 9 0,-3-2-5,2 8-7,-4-4-7,4 6-2,-6-4-6,4 1 1,-1-4-5,-1-2-6,1-2-5,-1-9-12,5 1-7,-3-15-19,0 0-21,0 0-34,0 0-1,8-24 3</inkml:trace>
          <inkml:trace contextRef="#ctx0" brushRef="#br0" timeOffset="1255.059">395 524 73,'16'8'89,"-2"-7"2,2-1 2,-16 0-54,39-1 0,-18-4-11,9 5-5,-4-5-4,5 4-2,1-3-6,2 3-2,-2-1-4,0 2-3,2 2-7,-9-1-10,2 4-10,-11-3-15,2 4-24,-18-6-39,0 0 2,0 0-2,0 0 22</inkml:trace>
          <inkml:trace contextRef="#ctx0" brushRef="#br0" timeOffset="652.9692">141 436 54,'0'0'86,"0"30"-1,2-14 5,-1-1-50,7 5 0,-1-2-6,5 1-8,0-3-4,5 5-4,-4-5 3,4 3-9,-1 0 4,2 5-9,-2-3 4,-2 1-8,-1-1 4,-3 1-6,-1-1-2,-4 2-1,-2-7-4,-3-16-4,4 24-11,-4-24-11,0 0-22,0 0-29,0 0-21,-12-34 2,12 4-1</inkml:trace>
          <inkml:trace contextRef="#ctx0" brushRef="#br0" timeOffset="2116.4395">-163 1529 96,'0'0'88,"0"0"5,0 0-6,20-10-55,-6 7-7,10 2-1,0-3-10,5 3-2,1-1-5,2 1-8,-2 1-10,-3 0-16,1 4-24,-8 3-44,-20-7 2,23 14-6,-23-14 3</inkml:trace>
          <inkml:trace contextRef="#ctx0" brushRef="#br0" timeOffset="2441.5176">-185 1722 84,'0'0'91,"0"0"4,0 0 1,0 0-58,0 0 0,19 15-6,4-7-5,-4-7-6,6 4-4,1-3-4,3-1-4,-2-1-3,-2 2-4,1-2-6,-5-3-8,-2 3-14,-19 0-22,24-13-56,-24 13 0,0 0-4,3-18 2</inkml:trace>
          <inkml:trace contextRef="#ctx0" brushRef="#br0" timeOffset="4569.4562">873 1281 5,'0'0'80,"0"0"3,0 0 3,-6 26-38,2-9-8,9 9-3,-6-2-10,4 10-1,-3-6-4,3 6 0,-3-5-5,2 1-4,-4-4-1,2-2-3,-2-5 0,1-5-4,1-14-1,0 0-2,0 0-1,-5-14 0,8-9-2,2-5 1,3-11-1,3 1-1,2-2 0,0 2-1,3 1 2,0 2-1,0 6 1,0 2-1,0 4 0,0 6 2,0 6-1,1 3-1,2 8 0,-1 4 1,0 6-1,-1 4 2,1 6 0,-1 2-1,-2 3 2,-1 3 2,-1 0 0,-2 1 1,-1 0-1,-1 0 1,-1-2 0,-1-3 0,-3-3-1,0-4-2,-1-2-7,-3-15-10,3 17-20,-3-17-46,0 0-26,0 0-3,-16-13 3</inkml:trace>
          <inkml:trace contextRef="#ctx0" brushRef="#br0" timeOffset="4994.4715">686 1758 127,'16'6'104,"-16"-6"1,34 0 0,-6 0-70,3-5-1,12 4-8,0-7-7,8 3-5,2-3-4,3 3-4,0-1-1,3 2-3,-6 1 0,1 2-1,-6 2-1,-2 2 0,-6 1-1,-5 0 1,-6 3-2,-8-4-2,-2 0-7,-19-3-9,24 0-13,-24 0-25,3-16-54,-3 16 2,0 0-4,-24-14 3</inkml:trace>
          <inkml:trace contextRef="#ctx0" brushRef="#br0" timeOffset="5711.3142">1233 2026 80,'16'-22'59,"-16"22"-13,11-21 3,-11 21-8,0 0-1,-15-8-1,15 8-4,-27 14-3,11 1-4,-8 1-4,2 9-2,-4 1-4,1 9-2,-2 0-3,3 7-1,-2-1-3,4 4 1,-1-3-2,6-2 1,2-2 0,6-3-4,1-1 3,5-2-4,3-5 2,6 0-4,2-5 3,3 1-5,3-4 1,6-2 0,0-2-1,3-6 0,2-2 0,3-6 0,0-4-2,-1-5-1,2-3-1,-3-8-1,-1-2 1,-4-5 1,-2 3-4,-6-3 4,-2 4-2,-7 1 3,-4 5-2,0 16 5,-15-15-2,15 15 0,-29 16 4,12 2-4,-2 4 4,-1 7-3,3 0 3,1 1-3,1 1-2,4-6-5,5 1-13,6-26-22,-8 27-71,8-27 1,0 0-7,0 0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2.08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4CE3DA9-5C1F-4069-96A3-177A88482DFB}" emma:medium="tactile" emma:mode="ink">
          <msink:context xmlns:msink="http://schemas.microsoft.com/ink/2010/main" type="inkDrawing" rotatedBoundingBox="13866,6734 16637,6745 16636,6832 13865,6821" semanticType="underline" shapeName="Other">
            <msink:sourceLink direction="with" ref="{75038565-3FAE-46B5-AF5D-2E3259C54577}"/>
          </msink:context>
        </emma:interpretation>
      </emma:emma>
    </inkml:annotationXML>
    <inkml:trace contextRef="#ctx0" brushRef="#br0">48 75 1,'-25'-2'31,"25"2"51,-19-6 2,19 6-50,0 0-8,-2-16 8,2 16 4,0 0-4,19-10-3,-19 10-3,0 0 3,0 0-9,0 0 3,0 0-3,0 0-4,0 0-4,21 2-3,-21-2 2,29 3-6,-9-3-1,8 2 0,2-4-5,0 2 4,1-2-4,-1 1 5,-4-1-1,-2 2 0,-4-1 1,1 1-2,-3-2 0,3 2-1,1-2-1,3 1-1,6-1-5,2 2 5,4-5-1,3 5-3,-2-4 4,1 2-4,-4 2 4,-1 0 1,-4 0 0,-1 0 0,-2 3 0,-2-3 4,3 0-4,2 2-1,0-5 1,5 3-5,-1 0 4,1 1 0,2-6 0,-3 5-4,-4 0 5,-1 0 0,-7 0-1,0 0 2,-4-3-2,3 3-3,-4 0 3,3 0 0,2-1 0,3 1 0,1 0-1,0-2 0,1 5 1,-2-3 4,1 0-4,-2 2-1,-2-1 0,1-1 0,-1 5 0,2-3 5,2-1-5,-1 1 0,2 3-1,-1 0 7,1-2-6,-1 2 4,-2-4-3,-2-1-1,0 2 0,2 1 0,-1-1 4,1-1-5,0-1 1,3 2 1,-2-2-2,1 0 1,1 0 1,-4 0-1,0 0-4,-2-5 4,0 5 0,-2 0-1,2-2 2,1 6-1,1-4-1,1 0 1,0 0 0,0 4 0,-2-4 5,0 0-5,-2 0 0,-3-1-1,1 1 2,-1-5-1,1 3 0,1-2 0,2 2-5,3-3 5,3 5-1,0 0 1,-1 0 0,1 3 0,-3-3 0,-2 5 0,1-3 0,-6 3 0,-1-5 1,0 0-1,-16 0 0,27-5 0,-27 5 0,26-8 0,-26 8 0,24-8 0,-24 8 0,19-11-6,-19 11 4,14-10-4,-14 10 4,0 0-6,0 0 2,15-16-7,-15 16 1,0 0-2,0 0-13,0 0-10,6 18-22,-6-18-42,0 0-18,-8 24 1,8-24 3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7.8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E31ED27-FD78-4712-8C5F-5A26D4687830}" emma:medium="tactile" emma:mode="ink">
          <msink:context xmlns:msink="http://schemas.microsoft.com/ink/2010/main" type="inkDrawing" rotatedBoundingBox="2766,10054 5734,13379 5254,13807 2287,10482" semanticType="callout" shapeName="Other">
            <msink:sourceLink direction="from" ref="{4DADFA3B-A305-40BB-AB96-5E5D13F34F61}"/>
          </msink:context>
        </emma:interpretation>
      </emma:emma>
    </inkml:annotationXML>
    <inkml:trace contextRef="#ctx0" brushRef="#br0">38 0 97,'-18'34'44,"6"-10"3,1 6 0,4 11-5,0 1-7,16 13-5,7-10-4,20 9-1,10-13-6,15 6 0,4-9-3,14 3 3,-2-5-2,2 7-2,-5 7-2,3 9 0,-14 2-3,1 15-1,-10 8-3,5 13-1,-1 7-6,8 11 4,-1 0-3,8 3 2,10 4 0,3-3-3,2-1 1,0-8 0,-7-10 2,-4-10-3,-9-4 3,-9-9-3,-14-10 0,-2-6 5,-3-2-2,3-2 0,0 1-2,5-3 3,4-1-4,2 0 3,4 0-2,3 0-2,-4-6 1,-1-1-1,-1-2 0,-6-2 0,-1 0 0,-5 0-3,0-5 3,-7 1-3,2-3 0,-4-4-2,4 4-3,-6-7-9,6-2-8,-8-6-12,4 1-30,-5-4-39,-9-11-2,-20-7 2</inkml:trace>
    <inkml:trace contextRef="#ctx0" brushRef="#br0" timeOffset="602.3818">2829 2965 1,'-9'20'44,"-14"-8"28,21 10-4,-5 1-61,10 4-3,6-2 4,0 0 0,4-1-4,1 1 3,2-2 0,-5 2 2,2 4-1,-4-9 2,-2 5-1,-7-25 1,7 43 2,-7-43 0,-9 43 1,9-43 4,-25 32 2,5-19 1,-1 1 1,-6-7-2,-2-1-1,-5-8-5,0 0-3,-4-7-4,-3-5-5,-6-4-5,-5-4-10,0 1-16,-5-15-36,-1-2-32,8 4-3,-6-16 0</inkml:trace>
    <inkml:trace contextRef="#ctx0" brushRef="#br0" timeOffset="-1687.3539">2736 2834 1,'23'14'50,"0"1"23,-23-15-36,29 23-7,-9-9 1,-20-14-6,34 27-10,-34-27-4,23 27-4,-23-27-1,20 27-3,-20-27 1,20 27-2,-20-27-1,18 29-1,-18-29-1,12 34 1,-15-11-1,-6-3 3,-6 0 3,-10 1 4,-5-3 2,-6 2 5,-4-4 2,1 7 0,-4-14 2,5 9-3,0-9-4,6 6-3,5-6-2,27-9-7,-30 21-7,30-21-12,0 0-23,0 0-43,39-7-17,-5 3 0,-12-15 11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8:11.98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E69D7FB-92D7-4A3A-96E8-905E928FFECE}" emma:medium="tactile" emma:mode="ink">
          <msink:context xmlns:msink="http://schemas.microsoft.com/ink/2010/main" type="writingRegion" rotatedBoundingBox="3743,4665 19909,4610 19940,13577 3773,13632"/>
        </emma:interpretation>
      </emma:emma>
    </inkml:annotationXML>
    <inkml:traceGroup>
      <inkml:annotationXML>
        <emma:emma xmlns:emma="http://www.w3.org/2003/04/emma" version="1.0">
          <emma:interpretation id="{1CFA9106-312F-4E12-81F5-290A5D9CFC17}" emma:medium="tactile" emma:mode="ink">
            <msink:context xmlns:msink="http://schemas.microsoft.com/ink/2010/main" type="paragraph" rotatedBoundingBox="3743,4665 19909,4610 19914,5943 3747,5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55B72-07E4-404C-B873-017A0E795E82}" emma:medium="tactile" emma:mode="ink">
              <msink:context xmlns:msink="http://schemas.microsoft.com/ink/2010/main" type="inkBullet" rotatedBoundingBox="3744,5079 4486,5077 4488,5731 3746,5734"/>
            </emma:interpretation>
            <emma:one-of disjunction-type="recognition" id="oneOf0">
              <emma:interpretation id="interp0" emma:lang="en-US" emma:confidence="0">
                <emma:literal>LI</emma:literal>
              </emma:interpretation>
              <emma:interpretation id="interp1" emma:lang="en-US" emma:confidence="0">
                <emma:literal>L,</emma:literal>
              </emma:interpretation>
              <emma:interpretation id="interp2" emma:lang="en-US" emma:confidence="0">
                <emma:literal>11</emma:literal>
              </emma:interpretation>
              <emma:interpretation id="interp3" emma:lang="en-US" emma:confidence="0">
                <emma:literal>LL</emma:literal>
              </emma:interpretation>
              <emma:interpretation id="interp4" emma:lang="en-US" emma:confidence="0">
                <emma:literal>41</emma:literal>
              </emma:interpretation>
            </emma:one-of>
          </emma:emma>
        </inkml:annotationXML>
        <inkml:trace contextRef="#ctx0" brushRef="#br0">165 46 55,'5'-27'39,"-5"27"-1,2-21-3,-2 21-4,0 0-1,0 0-4,0 0 0,0 0-4,0 0-2,-18 23-2,13 0-2,-6 1-1,0 8-2,-3 0-2,1 2-2,-1-1-2,-2 6-1,0-5-1,5-3 0,-2-1-1,4-3 1,-1-2-2,6-3 1,4-22-1,-5 36 2,5-36-3,3 27 1,-3-27 0,0 0 1,20 21 0,-20-21 1,32-7 1,-5 0-1,-2-4 1,6-3-1,-1 1 1,1-1-3,-1 3 1,-3 2-2,-3 0 0,-3 7-1,-21 2-1,31-3 1,-31 3 0,30 3 0,-30-3-1,25 6 1,-25-6-2,20 7 1,-20-7 0,0 0-2,20 7-2,-20-7-4,0 0-9,0 0-9,0 0-14,0 0-36,0 0-29,0 0-4,0 0 2</inkml:trace>
        <inkml:trace contextRef="#ctx0" brushRef="#br0" timeOffset="414.7957">743 172 1,'0'25'0,"0"-25"56,-13 23 5,6-3-34,7-20 6,-14 41 0,14-41-2,-11 45-5,4-23-4,3 6 1,-5-6-4,4 8-3,-6-6-3,2 6 0,-2-5-6,-3 4 2,3-4-5,-1 0-1,3-3-1,9-22 0,-6 32-8,6-32-9,0 0-21,24 11-61,-1-24 3,6-6-9,-4-12 54</inkml:trace>
      </inkml:traceGroup>
      <inkml:traceGroup>
        <inkml:annotationXML>
          <emma:emma xmlns:emma="http://www.w3.org/2003/04/emma" version="1.0">
            <emma:interpretation id="{95017344-AEEA-4F61-91D7-A2E2CEF54D28}" emma:medium="tactile" emma:mode="ink">
              <msink:context xmlns:msink="http://schemas.microsoft.com/ink/2010/main" type="line" rotatedBoundingBox="6325,4657 19909,4610 19914,5943 6329,5989"/>
            </emma:interpretation>
          </emma:emma>
        </inkml:annotationXML>
        <inkml:traceGroup>
          <inkml:annotationXML>
            <emma:emma xmlns:emma="http://www.w3.org/2003/04/emma" version="1.0">
              <emma:interpretation id="{97E06EBD-15FC-4688-AA08-B5B10CD4E4EB}" emma:medium="tactile" emma:mode="ink">
                <msink:context xmlns:msink="http://schemas.microsoft.com/ink/2010/main" type="inkWord" rotatedBoundingBox="6326,5138 7668,5133 7671,5831 6329,5835"/>
              </emma:interpretation>
              <emma:one-of disjunction-type="recognition" id="oneOf1">
                <emma:interpretation id="interp5" emma:lang="en-US" emma:confidence="0">
                  <emma:literal>}</emma:literal>
                </emma:interpretation>
                <emma:interpretation id="interp6" emma:lang="en-US" emma:confidence="0">
                  <emma:literal>5</emma:literal>
                </emma:interpretation>
                <emma:interpretation id="interp7" emma:lang="en-US" emma:confidence="0">
                  <emma:literal>€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4151.6111">3286 362 1,'0'0'0,"27"5"37,-27-5 31,0 0-43,23-14 2,-23 14 2,27-7-4,-27 7-2,29-2-6,-29 2-1,39 2-3,-39-2-4,31 14 1,-31-14-3,32 27 1,-32-27-4,27 41 2,-20-19-4,-3 7 4,-4 1-3,-9-1 0,-2 5 5,-14 0-2,-2-2 1,-11-3-1,-1-2 1,-6-7-2,2 1 1,0-10 0,7-7-7,7-6-1,8-11-5,21 13 0,-13-32-1,13 32 2,25-41 1,0 28 3,-1-5 2,8 11 4,0 2 6,-1 10 1,1 0 0,2 6 0,-7-2-1,7 2-2,-3 5 3,3-3-1,0 1-1,4-3-2,3-2-3,0-2-5,8 2-6,-6-7-8,9 5-19,-11-7-28,0 0-40,-8 2 0,-33-2-4</inkml:trace>
          <inkml:trace contextRef="#ctx0" brushRef="#br0" timeOffset="3510.2184">2731 59 46,'0'0'44,"0"0"-3,0 0-5,0 0-6,0 0-4,-21-2-5,21 2-3,-9 20-6,9-20-1,-11 32-3,6-12 0,5-20-1,-18 41-1,9-21 0,0 5-1,-2-4 2,0 1-1,11-22 1,-23 41 0,23-41 0,-13 34 0,13-34 0,-7 27 0,7-27-1,7 20 0,-7-20-1,0 0 0,20 18-1,-20-18 1,0 0-2,29 11 0,-29-11 0,25 7 0,-25-7-1,32 2 0,-32-2 0,38 3-1,-18-1 2,1 0-1,1-2-1,-1 0 1,1-2-1,3 0 0,-2-3 1,4 3 0,-5-3-1,3 1 0,-5 2 0,1-3-1,-21 5 1,31-7 0,-31 7-1,0 0-4,25-13-6,-25 13-9,0 0-16,16-25-27,-16 25-35,0 0-5,25-29 1</inkml:trace>
        </inkml:traceGroup>
        <inkml:traceGroup>
          <inkml:annotationXML>
            <emma:emma xmlns:emma="http://www.w3.org/2003/04/emma" version="1.0">
              <emma:interpretation id="{CA4F7DB5-E30C-480E-A998-4B81D1E836CF}" emma:medium="tactile" emma:mode="ink">
                <msink:context xmlns:msink="http://schemas.microsoft.com/ink/2010/main" type="inkWord" rotatedBoundingBox="9812,4998 10822,4995 10825,5937 9815,5940">
                  <msink:destinationLink direction="from" ref="{40F747D9-1B66-46CB-8F4F-F9C764BE3357}"/>
                </msink:context>
              </emma:interpretation>
              <emma:one-of disjunction-type="recognition" id="oneOf2">
                <emma:interpretation id="interp10" emma:lang="en-US" emma:confidence="0">
                  <emma:literal>13</emma:literal>
                </emma:interpretation>
                <emma:interpretation id="interp11" emma:lang="en-US" emma:confidence="0">
                  <emma:literal>63</emma:literal>
                </emma:interpretation>
                <emma:interpretation id="interp12" emma:lang="en-US" emma:confidence="0">
                  <emma:literal>[3</emma:literal>
                </emma:interpretation>
                <emma:interpretation id="interp13" emma:lang="en-US" emma:confidence="0">
                  <emma:literal>133</emma:literal>
                </emma:interpretation>
                <emma:interpretation id="interp14" emma:lang="en-US" emma:confidence="0">
                  <emma:literal>(3</emma:literal>
                </emma:interpretation>
              </emma:one-of>
            </emma:emma>
          </inkml:annotationXML>
          <inkml:trace contextRef="#ctx0" brushRef="#br0" timeOffset="34725.1762">6662 355 1,'-33'0'17,"33"0"60,-23-7 0,23 7-48,0 0 0,0 0 1,20-20-6,5 11-5,13 0-6,5 0-3,7 0 0,0 0-3,4 2-2,-4 0-1,-5 7 1,-7 5-1,-8 6 2,-30-11 1,31 34 3,-31-11-1,-4 4 2,-14 0 0,-3 5 0,-8-5-1,-5 4-1,-7-6 0,1-2-2,-1-5-1,3-2 0,6-7-3,7-3 1,25-6-1,-22-2-1,22 2-2,22-11 1,1 4-1,6 0 0,3 0 0,2 3-1,0 4 1,-3 0-1,-1 4 1,-8 1-1,1 2 1,-23-7-1,29 22-1,-29-22 2,20 32 0,-20-32 2,7 41 6,-7-21 2,-4 5-2,-3 2-1,-4-5 4,-3 3-3,-6-4 3,-1 3-4,-8-12-2,0 1-6,-10-6 5,1-2-1,-7-8-1,-5 1 0,-2-2 0,2-3-2,3 0 1,0 0-4,8 3-6,3-10-12,36 14-36,-34-9-52,34 9-7,14-36-1,13 2-10</inkml:trace>
          <inkml:trace contextRef="#ctx0" brushRef="#br0" timeOffset="33980.1351">6276-83 44,'0'0'26,"0"0"4,-20 5 4,20-5-2,0 0 1,0 0-3,-5 36 0,-1-16-3,1 5-1,-6 0-6,2 11-1,-9-2-3,4 4-3,-6 1-1,4-1-1,-2 0-2,4 1 0,1-5-2,2 0-1,4-3-2,0 1 1,5-3-1,-1 3 0,1-5-1,2 0 0,0-2-1,-2 0 3,2-25-1,-2 31 1,2-31-2,0 0 1,0 0-2,0 0 2,20 14-1,-20-14-1,29-14 1,-29 14-1,34-13 1,-13 6-1,-21 7 0,36-14 0,-36 14 0,34-9 1,-34 9 0,31-9 0,-31 9 1,36-11 0,-36 11-1,32-11 0,-32 11 0,27-7-1,-27 7-1,0 0-1,25-14-2,-25 14-4,0 0-6,7-29-12,-7 29-16,9-27-37,-9 27-30,18-34-5,-18 34 2</inkml:trace>
        </inkml:traceGroup>
        <inkml:traceGroup>
          <inkml:annotationXML>
            <emma:emma xmlns:emma="http://www.w3.org/2003/04/emma" version="1.0">
              <emma:interpretation id="{C25A907A-A384-4B6C-AB00-BF2A615F98B2}" emma:medium="tactile" emma:mode="ink">
                <msink:context xmlns:msink="http://schemas.microsoft.com/ink/2010/main" type="inkWord" rotatedBoundingBox="12917,4663 14218,4659 14222,5833 12921,5837"/>
              </emma:interpretation>
              <emma:one-of disjunction-type="recognition" id="oneOf3">
                <emma:interpretation id="interp15" emma:lang="en-US" emma:confidence="0">
                  <emma:literal>G</emma:literal>
                </emma:interpretation>
                <emma:interpretation id="interp16" emma:lang="en-US" emma:confidence="0">
                  <emma:literal>6</emma:literal>
                </emma:interpretation>
                <emma:interpretation id="interp17" emma:lang="en-US" emma:confidence="0">
                  <emma:literal>k</emma:literal>
                </emma:interpretation>
                <emma:interpretation id="interp18" emma:lang="en-US" emma:confidence="0">
                  <emma:literal>4</emma:literal>
                </emma:interpretation>
                <emma:interpretation id="interp1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36884.824">9716-383 1,'0'0'70,"7"-27"13,-7 27-1,0 0-51,-30-9 2,30 9-3,-29 22-6,17 1-5,-3 4-4,3 5-2,-8 6-1,2 7-1,-11 5 0,-1 2-1,-8 9-1,-5 2-1,-4 2-4,-1 1 3,1-5-3,6-5 3,5-4-4,9-4 2,9-14-2,11-5 2,7-29 1,20 29-1,5-26 1,9-3-1,7-7 0,8-2 0,1-3 0,6-1-2,-6 2 1,0-1-2,-7 6-1,-5 1 1,-2 3-1,-6 4-1,-1 0 1,-2 3 0,-2 2 0,0-3-1,-3 1 0,-22-5 1,32 9-3,-32-9 1,0 0-4,0 0-5,0 0-4,0 0-10,0 0-8,-41-14-20,41 14-30,-24-16-26,24 16 4,-12-31-1</inkml:trace>
          <inkml:trace contextRef="#ctx0" brushRef="#br0" timeOffset="37268.3856">10192 157 28,'0'0'84,"0"0"1,0 0-5,-18 36-64,0-14 1,7 10 4,-10-3-5,6 7-1,-8-2-4,5 2 0,-5-6-2,3 1 2,2-8-3,5-1 1,13-22 0,-19 28-3,19-28 1,0 0-2,25 15-1,-2-15 0,4 0-2,5 0 1,1-2-1,4 2-2,-1 2 1,-5-2-2,1 5-4,-7-3-6,0 3-8,-25-5-17,40 2-31,-40-2-33,39-9 2,-17-5-5</inkml:trace>
          <inkml:trace contextRef="#ctx0" brushRef="#br0" timeOffset="37565.3593">10477 211 6,'-16'29'81,"-9"-2"1,9 5-4,1 6-58,1-2 1,7 5 0,-6-3-2,1 5-4,-10-4-7,1 1 1,-3-1 0,1-3 1,0-5-8,1-3-3,8-4-17,14-24-29,-13 21-37,13-21-3,43-18-6</inkml:trace>
        </inkml:traceGroup>
        <inkml:traceGroup>
          <inkml:annotationXML>
            <emma:emma xmlns:emma="http://www.w3.org/2003/04/emma" version="1.0">
              <emma:interpretation id="{DE6802B0-4AFA-419E-B12B-7130BCD69352}" emma:medium="tactile" emma:mode="ink">
                <msink:context xmlns:msink="http://schemas.microsoft.com/ink/2010/main" type="inkWord" rotatedBoundingBox="15896,4712 17377,4707 17381,5892 15900,5897"/>
              </emma:interpretation>
              <emma:one-of disjunction-type="recognition" id="oneOf4">
                <emma:interpretation id="interp20" emma:lang="en-US" emma:confidence="0">
                  <emma:literal>(5</emma:literal>
                </emma:interpretation>
                <emma:interpretation id="interp21" emma:lang="en-US" emma:confidence="0">
                  <emma:literal>5</emma:literal>
                </emma:interpretation>
                <emma:interpretation id="interp22" emma:lang="en-US" emma:confidence="0">
                  <emma:literal>[5</emma:literal>
                </emma:interpretation>
                <emma:interpretation id="interp23" emma:lang="en-US" emma:confidence="0">
                  <emma:literal>'5</emma:literal>
                </emma:interpretation>
                <emma:interpretation id="interp24" emma:lang="en-US" emma:confidence="0">
                  <emma:literal>55</emma:literal>
                </emma:interpretation>
              </emma:one-of>
            </emma:emma>
          </inkml:annotationXML>
          <inkml:trace contextRef="#ctx0" brushRef="#br0" timeOffset="38952.7569">13017 425 48,'-27'3'88,"-4"-10"3,4 2-5,27 5-67,-36-9 1,36 9 4,0 0-4,0 0 0,0 0-4,27-9 1,-7 7-4,12 2-2,-1-2-1,12 2-2,0-3-2,9 3-2,-2 0-5,4-2-8,11 4-10,-8-8-26,11 3-52,-1-1-7,-1-7-1,-1-3-5</inkml:trace>
          <inkml:trace contextRef="#ctx0" brushRef="#br0" timeOffset="38128.5772">12597-370 29,'-36'32'84,"-2"-7"-4,4 2 2,5 0-59,-1 0 3,12 7-1,-7-2-2,7 8-3,-4 3-4,-1 7-1,-6-1-3,4 6-1,-4-3-2,1 0 1,6-5-3,6-4 2,0-7-4,12-2 1,6-11 0,-2-23 0,25 27-1,-5-18-1,5-7 0,4-2-2,-1-2 0,1-3 0,-2 1-1,0-1 0,-7 3 0,1-3 0,-21 5-1,29-2 0,-29 2 1,23-2-1,-23 2-1,20 2-4,-20-2-7,27 0-9,-4 5-17,-23-5-36,43-9-29,-16 4-4,7-6 0</inkml:trace>
          <inkml:trace contextRef="#ctx0" brushRef="#br0" timeOffset="38649.4322">13097 254 27,'-50'22'79,"30"-6"0,-12-9 0,7 2-68,5 9 1,20-18 2,-23 25-1,23-25-3,-4 20-1,4-20-2,24 11-1,-1-6-1,6-3-1,3 3 1,6-3-1,-6 2 1,4 5 0,-6 0 1,-3 10 1,-7-1 2,-2 9 1,-11-2-1,0 6 2,-10 3-1,-1 2 7,-10-2-3,1 2 1,-8-4-2,1-3-4,-7-6 3,2-1-5,-4-10 3,-3 3-12,-2-12 5,0-10-1,-4 0-6,-3-9 7,3-2-9,-3-4 0,5 1-8,-2-6-4,11 7-13,-3-5-22,19 5-23,11 20-32,-2-41 8,2 41-3</inkml:trace>
        </inkml:traceGroup>
        <inkml:traceGroup>
          <inkml:annotationXML>
            <emma:emma xmlns:emma="http://www.w3.org/2003/04/emma" version="1.0">
              <emma:interpretation id="{B028100A-10E4-4E6E-8C7C-F2108F9625B3}" emma:medium="tactile" emma:mode="ink">
                <msink:context xmlns:msink="http://schemas.microsoft.com/ink/2010/main" type="inkWord" rotatedBoundingBox="18579,4615 19909,4610 19914,5943 18583,5948"/>
              </emma:interpretation>
              <emma:one-of disjunction-type="recognition" id="oneOf5">
                <emma:interpretation id="interp25" emma:lang="en-US" emma:confidence="0">
                  <emma:literal>(6</emma:literal>
                </emma:interpretation>
                <emma:interpretation id="interp26" emma:lang="en-US" emma:confidence="0">
                  <emma:literal>'6</emma:literal>
                </emma:interpretation>
                <emma:interpretation id="interp27" emma:lang="en-US" emma:confidence="0">
                  <emma:literal>6</emma:literal>
                </emma:interpretation>
                <emma:interpretation id="interp28" emma:lang="en-US" emma:confidence="0">
                  <emma:literal>L.</emma:literal>
                </emma:interpretation>
                <emma:interpretation id="interp29" emma:lang="en-US" emma:confidence="0">
                  <emma:literal>L,</emma:literal>
                </emma:interpretation>
              </emma:one-of>
            </emma:emma>
          </inkml:annotationXML>
          <inkml:trace contextRef="#ctx0" brushRef="#br0" timeOffset="39768.9259">15228-462 24,'0'0'62,"0"0"-20,0 0 0,0 0-3,25-5-1,-25 5-3,0 0-7,0 0 0,0 0-8,-16 34 1,5-9-4,-11 4 2,4 10-5,-12 4 1,8 4 0,-12 3-2,4 6 0,-4-2-3,5 3 0,-5-3-2,7 0 1,0-9-2,4 1 1,3-8-1,7-4 1,-1-12-2,7 1 2,7-23-2,-4 29 1,4-29-1,2 21 1,-2-21-1,0 0-1,29 15 0,-6-8-1,4-4-1,7-1 0,9-2 0,2 2-3,5-2 2,-1-2-2,1 4 0,-5-2 0,-4 0 0,-5 0 0,-9 2-1,-4-2 1,-23 0-1,31-2-1,-31 2-2,0 0-3,0 0-5,0 0-9,0 0-13,0 0-17,0 0-30,0 0-32,0 0 2,0 0-2</inkml:trace>
          <inkml:trace contextRef="#ctx0" brushRef="#br0" timeOffset="40375.5639">16089 367 1,'11'-23'49,"-11"23"26,-11-23 5,11 23-48,-18-24 2,18 24-1,-27-19-4,2 13-4,5 8-3,-12 0-3,3 9-3,-8 3-1,4 6 0,-4 1-1,6 6-1,-3-2-3,9 4 1,3 0-4,8 1 3,5-3-5,7 4 2,4-3-4,7 1 2,2 0 3,7 3-1,0-1 0,7-1-7,5 1 5,-1-3-5,5 1 4,0-6-5,4-10 0,3-2-6,-3-4 3,-2-5-1,-2-2 1,-5-6-1,-6-3 0,-23 9 5,27-21-4,-27 21 8,-7-27-5,7 27 6,-43-25-4,12 21 5,-5 4-5,0 2-4,-3 3 2,3 4-13,9 6-13,0-1-50,27-14-27,-20 16-5,20-16-6</inkml:trace>
        </inkml:traceGroup>
      </inkml:traceGroup>
    </inkml:traceGroup>
    <inkml:traceGroup>
      <inkml:annotationXML>
        <emma:emma xmlns:emma="http://www.w3.org/2003/04/emma" version="1.0">
          <emma:interpretation id="{A2E9889D-1551-4992-87E6-82E406586996}" emma:medium="tactile" emma:mode="ink">
            <msink:context xmlns:msink="http://schemas.microsoft.com/ink/2010/main" type="paragraph" rotatedBoundingBox="5626,13601 6282,6837 6739,6882 6084,136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F5A476-74E3-45ED-A48A-D3C99F4C34E8}" emma:medium="tactile" emma:mode="ink">
              <msink:context xmlns:msink="http://schemas.microsoft.com/ink/2010/main" type="line" rotatedBoundingBox="5626,13601 6282,6837 6739,6882 6084,13646">
                <msink:destinationLink direction="with" ref="{C79C46FE-3F53-4415-86B2-84FBC666A98C}"/>
                <msink:destinationLink direction="with" ref="{A4326C57-4570-4B02-82F2-F33E6CF3BF98}"/>
                <msink:destinationLink direction="with" ref="{0D647671-D05B-4070-AE60-AE8CAC8BE0A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00ED0F6-3FC3-4285-928D-7571CAF60487}" emma:medium="tactile" emma:mode="ink">
                <msink:context xmlns:msink="http://schemas.microsoft.com/ink/2010/main" type="inkWord" rotatedBoundingBox="5626,13601 6282,6837 6739,6882 6084,13646"/>
              </emma:interpretation>
              <emma:one-of disjunction-type="recognition" id="oneOf6">
                <emma:interpretation id="interp30" emma:lang="en-US" emma:confidence="0">
                  <emma:literal>:</emma:literal>
                </emma:interpretation>
                <emma:interpretation id="interp31" emma:lang="en-US" emma:confidence="0">
                  <emma:literal>• :</emma:literal>
                </emma:interpretation>
                <emma:interpretation id="interp32" emma:lang="en-US" emma:confidence="0">
                  <emma:literal>o :</emma:literal>
                </emma:interpretation>
                <emma:interpretation id="interp33" emma:lang="en-US" emma:confidence="0">
                  <emma:literal>!</emma:literal>
                </emma:interpretation>
                <emma:interpretation id="interp34" emma:lang="en-US" emma:confidence="0">
                  <emma:literal>. :</emma:literal>
                </emma:interpretation>
              </emma:one-of>
            </emma:emma>
          </inkml:annotationXML>
          <inkml:trace contextRef="#ctx0" brushRef="#br0" timeOffset="62894.6772">2579 1907 10,'0'0'11,"23"-14"2,-23 14-1,0 0 4,0 0 1,0 0 1,0 0-4,0 0-2,0 0-1,13-22 2,-13 22 0,0 0 4,0 0 5,-20 13-1,20-13 6,-20 25 6,20-25-7,-25 38 2,20-15-3,5-23-2,3 32-10,-3-32 3,27 18-9,-7-18 1,9-3-4,1-3-6,6-8 4,-7 1-8,7-10 5,-2 3-7,-4-3 2,-1-2-3,-11 3 4,-4-3 2,-10 4-2,-4 21 4,-11-29-3,11 29 8,-43-11 1,14 13 3,-3 7 2,0 0 3,5 7 2,0-3 3,14 12 1,-1-4-3,14 8 4,0-6-1,14 4-3,-3-5-3,5 3-6,2-5 1,4-1-2,3-10-1,0-3-5,2-6-2,-2-4 0,2-5-6,-2-7 8,-25 16-9,32-41 7,-26 16-5,-8-4 1,-5 2 1,-9-2-1,-6 2 6,-5 2-5,-3 7 7,-3 6-6,-4 8 6,1 11 1,0-1 0,5 10 2,-1 5-1,12 1 5,4 3-7,9-2 5,7-3-5,0-20 3,27 31 0,-2-21-2,4-8-6,3-4 0,-3-3 0,1-4-4,-6-5-4,-24 14-11,30-29-17,-30 29-25,-18-27-44,-7 27-12,-13 4 7,-3 12 27</inkml:trace>
          <inkml:trace contextRef="#ctx0" brushRef="#br0" timeOffset="64705.4188">2541 4840 1,'0'0'64,"0"0"25,0 0-2,0 0-62,0 0-4,0 0-1,0 0-4,25 7-10,-25-7-1,22-7 0,-22 7-3,0 0-2,23-13 2,-23 13 0,0 0-2,11-27 0,-11 27-1,-9-21 0,9 21 0,-25-20 4,25 20 2,-45-13 8,23 15 2,-8-2 6,10 11 3,-5-2 1,11 14 2,14-23-2,-18 40-3,14-15-7,11 2-2,-3-2-7,10-2 0,-1-1-5,-13-22-2,39 32-1,-17-23-3,3-2 2,0-7-4,0-3 3,0-6-3,-3-2 4,1-5-2,-23 16 0,29-40 2,-27 17 0,-4 3 2,-11-3 2,-10 7 2,-11 5 0,-9 9 3,-6 2 0,-3 11 2,0 5-1,6 0-3,8 9-7,11-10-18,25 12-51,13-6-46,9-14 0,14 6-6</inkml:trace>
          <inkml:trace contextRef="#ctx0" brushRef="#br0" timeOffset="66750.111">2105 8126 16,'0'0'89,"7"-20"4,-7 20-38,0 0-9,-45 27-1,17-7-9,-5-2-6,6 5-5,-5-3 1,14 12-3,-2-9 1,15 10-7,3-8-1,11 11-2,4-6-6,12 8-1,2-6-4,5-1 0,4-6-3,2-9 0,1-7-1,1-11 0,1-9 0,-3-7-2,1-10 1,-8-1 0,-3-5 2,-13-9-2,-6 3 4,-9-3 3,-13 4 0,-10 8 3,-8-1-2,-5 9 3,-7 8-2,2 15 4,-4 9-4,4 9-3,5 2 1,9 3-3,2 2 2,9-1-4,7-1 2,7-3-4,2-20 3,9 27-1,-9-27-1,23 23 0,-23-23 0,33 18-2,-8-11 0,-4-5 0,6-2-2,0-7 0,0 1-1,-4-6 0,-23 12 1,31-29 0,-31 29 1,2-39-1,-2 39 0,-36-36-7,16 27-8,-14-11-20,12 18-52,-6-3-29,4 3 0,24 2 2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15.8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9B7AAAC-9805-4CF8-92FA-AA1249B93649}" emma:medium="tactile" emma:mode="ink">
          <msink:context xmlns:msink="http://schemas.microsoft.com/ink/2010/main" type="writingRegion" rotatedBoundingBox="6009,8185 10582,8551 10305,12013 5732,11647">
            <msink:destinationLink direction="with" ref="{3A3B1AFD-2298-44FD-A4D2-7819894DF940}"/>
            <msink:destinationLink direction="with" ref="{A4326C57-4570-4B02-82F2-F33E6CF3BF98}"/>
          </msink:context>
        </emma:interpretation>
      </emma:emma>
    </inkml:annotationXML>
    <inkml:traceGroup>
      <inkml:annotationXML>
        <emma:emma xmlns:emma="http://www.w3.org/2003/04/emma" version="1.0">
          <emma:interpretation id="{AF869035-339C-4827-BCDF-BB55A66FAB4F}" emma:medium="tactile" emma:mode="ink">
            <msink:context xmlns:msink="http://schemas.microsoft.com/ink/2010/main" type="paragraph" rotatedBoundingBox="6236,8203 10582,8551 10523,9289 6177,8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CE9576-E238-4A55-8F5C-B529FEF7889F}" emma:medium="tactile" emma:mode="ink">
              <msink:context xmlns:msink="http://schemas.microsoft.com/ink/2010/main" type="line" rotatedBoundingBox="6236,8203 10582,8551 10523,9289 6177,8942">
                <msink:destinationLink direction="with" ref="{99CE3BF9-E312-4611-83AF-32350EEC9C9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AF5200D-C4F8-452F-AE51-AA08A1EB68A6}" emma:medium="tactile" emma:mode="ink">
                <msink:context xmlns:msink="http://schemas.microsoft.com/ink/2010/main" type="inkWord" rotatedBoundingBox="6236,8203 6666,8238 6641,8553 6210,8519"/>
              </emma:interpretation>
              <emma:one-of disjunction-type="recognition" id="oneOf0">
                <emma:interpretation id="interp0" emma:lang="en-US" emma:confidence="0">
                  <emma:literal>6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a.</emma:literal>
                </emma:interpretation>
                <emma:interpretation id="interp4" emma:lang="en-US" emma:confidence="0">
                  <emma:literal>o</emma:literal>
                </emma:interpretation>
              </emma:one-of>
            </emma:emma>
          </inkml:annotationXML>
          <inkml:trace contextRef="#ctx0" brushRef="#br0">2599 3176 52,'0'0'49,"11"-25"5,-11 25 6,0 0-9,0 0-2,-13-20-5,13 20-5,-23 4-7,23-4-7,-34 23-3,21-3-6,13-20-2,-30 34-10,30-34 3,-11 38-4,11-38 2,11 39-2,-2-19 1,5 3-3,0-1 1,4 3 2,-3-4-2,1-1 0,-16-20-2,27 27 2,-27-27 0,23 4-1,-23-4-1,20-18-1,-20 18 1,16-36-2,-11 11 3,1 1-1,-3-1-1,-1 2 2,-4 3-1,2 20 1,-16-23 0,16 23 2,-36 9 1,36-9-2,-39 34 3,26-9 0,1 0 1,10 2 0,7-7-1,15-2 0,5-6-3,9-3 0,4-7-2,3-2 0,-3-7 0,1-2-2,-6-2 2,-3-3-2,-8 1 1,-22 13-1,21-32 1,-21 32 1,-23-27 1,-4 20 1,-11 0 0,-8 7 2,-5 5 0,1 4-1,5 2-1,9 5-2,15 4-7,21-20-10,9 37-25,14-22-59,22-3-24,11 3 1,-6-5-3</inkml:trace>
        </inkml:traceGroup>
        <inkml:traceGroup>
          <inkml:annotationXML>
            <emma:emma xmlns:emma="http://www.w3.org/2003/04/emma" version="1.0">
              <emma:interpretation id="{654AFDEB-625D-4B2A-B3AB-09765394C772}" emma:medium="tactile" emma:mode="ink">
                <msink:context xmlns:msink="http://schemas.microsoft.com/ink/2010/main" type="inkWord" rotatedBoundingBox="9265,8458 10581,8563 10523,9289 9207,9184">
                  <msink:destinationLink direction="with" ref="{8D6CD9BC-0658-46EB-B4E2-FD399DCC04D1}"/>
                  <msink:destinationLink direction="with" ref="{96692C27-F6B7-4AAC-B46C-A01B9DA7B94F}"/>
                  <msink:destinationLink direction="with" ref="{9348D1B4-B66C-4E56-AE99-C00CA0A10912}"/>
                </msink:context>
              </emma:interpretation>
              <emma:one-of disjunction-type="recognition" id="oneOf1">
                <emma:interpretation id="interp5" emma:lang="en-US" emma:confidence="0">
                  <emma:literal>..</emma:literal>
                </emma:interpretation>
                <emma:interpretation id="interp6" emma:lang="en-US" emma:confidence="0">
                  <emma:literal>19</emma:literal>
                </emma:interpretation>
                <emma:interpretation id="interp7" emma:lang="en-US" emma:confidence="0">
                  <emma:literal>390</emma:literal>
                </emma:interpretation>
                <emma:interpretation id="interp8" emma:lang="en-US" emma:confidence="0">
                  <emma:literal>10</emma:literal>
                </emma:interpretation>
                <emma:interpretation id="interp9" emma:lang="en-US" emma:confidence="0">
                  <emma:literal>39</emma:literal>
                </emma:interpretation>
              </emma:one-of>
            </emma:emma>
          </inkml:annotationXML>
          <inkml:trace contextRef="#ctx0" brushRef="#br0" timeOffset="114119.933">5766 3610 1,'0'0'0,"43"-9"68,-20 6-17,9 6-18,-1 1 0,1 3 0,2 2-4,-12 2-5,1 7-2,-23-18-3,16 34 1,-21-14-1,-1 5 2,-15-2 1,1 8-1,-9-3-1,-1 5-1,-4-3-2,3 6-2,-8-7-4,5 3-1,-4-5-4,2 2-2,-3-6-7,3-5-8,7 2-19,-8-11-38,6 0-39,4-9-5,-5-11-1</inkml:trace>
          <inkml:trace contextRef="#ctx0" brushRef="#br0" timeOffset="6594.8813">6590 3569 110,'0'0'48,"0"0"4,0 0-3,0 0-16,0 0-1,25 9 0,-25-9-5,21 16-5,-21-16-5,9 20-2,-9-20-3,0 23-4,0-23-3,0 0-1,-12 22-2,12-22-2,0 0-2,0 0-1,36-16-3,-11 1 0,4-3 1,3-5 0,-3-2 1,-2 3 0,-9 1 4,-18 21 4,7-29 1,-7 29 3,-38-11 0,4 13 2,-2 5 1,-9 2 2,9 4-2,-5-2-2,12 3 1,2-5-3,27-9-1,0 0-2,-16 23-3,16-23-2,27 0 0,0-3-3,5-3-1,6-1-3,-2-7-2,2 3-3,-4-3-7,0 8-13,-14-6-19,1 6-41,-21 6-16,0 0 0,0 0 28</inkml:trace>
        </inkml:traceGroup>
      </inkml:traceGroup>
    </inkml:traceGroup>
    <inkml:traceGroup>
      <inkml:annotationXML>
        <emma:emma xmlns:emma="http://www.w3.org/2003/04/emma" version="1.0">
          <emma:interpretation id="{2351150B-484E-41F7-AF83-E68743B5EDF4}" emma:medium="tactile" emma:mode="ink">
            <msink:context xmlns:msink="http://schemas.microsoft.com/ink/2010/main" type="paragraph" rotatedBoundingBox="5424,11334 7508,7849 8567,8482 6483,11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55FE44-3F28-4BFF-B2C8-FE88EC242768}" emma:medium="tactile" emma:mode="ink">
              <msink:context xmlns:msink="http://schemas.microsoft.com/ink/2010/main" type="inkBullet" rotatedBoundingBox="5728,11515 5928,11182 6293,11400 6093,11733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  <emma:interpretation id="interp11" emma:lang="en-US" emma:confidence="0">
                <emma:literal>@</emma:literal>
              </emma:interpretation>
              <emma:interpretation id="interp12" emma:lang="en-US" emma:confidence="0">
                <emma:literal>9</emma:literal>
              </emma:interpretation>
              <emma:interpretation id="interp13" emma:lang="en-US" emma:confidence="0">
                <emma:literal>.</emma:literal>
              </emma:interpretation>
              <emma:interpretation id="interp14" emma:lang="en-US" emma:confidence="0">
                <emma:literal>°</emma:literal>
              </emma:interpretation>
            </emma:one-of>
          </emma:emma>
        </inkml:annotationXML>
        <inkml:trace contextRef="#ctx0" brushRef="#br0" timeOffset="1965.8227">2303 6442 49,'-25'40'96,"3"-22"4,10 5-40,6-1-13,6-22-10,-3 37-8,3-37-10,25 6-5,-25-6-4,48-27-3,-21 2-2,0-4-4,-2-5-1,-3 0-4,-1-2 0,-8 7-1,-1 4-1,-12 25 2,0-32 2,0 32 5,-23 0 4,3 12 4,-10 3 2,3 10 2,-7 2 2,7 3 2,-2-5-3,11-1 0,18-24-3,-21 37-4,21-37-1,12 20-2,-12-20-2,38-2-3,-13-5 0,7-4-4,1-1 0,4-10-2,-1 1 1,-5-3-1,-1-1 1,-12-5-1,-5 1 2,-15 2 1,-12 2 2,-15 7 1,-14 2 2,-13 12 0,-10 4 1,-4 13 1,0 5 1,7 7-2,9 4-2,15 3-2,19 0-7,20-32-15,34 49-25,9-37-57,20-8-19,14 5 1,-3-13-3</inkml:trace>
      </inkml:traceGroup>
      <inkml:traceGroup>
        <inkml:annotationXML>
          <emma:emma xmlns:emma="http://www.w3.org/2003/04/emma" version="1.0">
            <emma:interpretation id="{2A41170D-1661-4709-8042-BC1AF6366D5E}" emma:medium="tactile" emma:mode="ink">
              <msink:context xmlns:msink="http://schemas.microsoft.com/ink/2010/main" type="line" rotatedBoundingBox="7041,8631 7508,7849 8567,8482 8100,9264"/>
            </emma:interpretation>
          </emma:emma>
        </inkml:annotationXML>
        <inkml:traceGroup>
          <inkml:annotationXML>
            <emma:emma xmlns:emma="http://www.w3.org/2003/04/emma" version="1.0">
              <emma:interpretation id="{3F112EE1-9D9C-41D3-9673-81DD1DC18E1C}" emma:medium="tactile" emma:mode="ink">
                <msink:context xmlns:msink="http://schemas.microsoft.com/ink/2010/main" type="inkWord" rotatedBoundingBox="7041,8631 7508,7849 8567,8482 8100,9264"/>
              </emma:interpretation>
              <emma:one-of disjunction-type="recognition" id="oneOf3">
                <emma:interpretation id="interp15" emma:lang="en-US" emma:confidence="0">
                  <emma:literal>net</emma:literal>
                </emma:interpretation>
                <emma:interpretation id="interp16" emma:lang="en-US" emma:confidence="0">
                  <emma:literal>n *</emma:literal>
                </emma:interpretation>
                <emma:interpretation id="interp17" emma:lang="en-US" emma:confidence="0">
                  <emma:literal>n •</emma:literal>
                </emma:interpretation>
                <emma:interpretation id="interp18" emma:lang="en-US" emma:confidence="0">
                  <emma:literal>an</emma:literal>
                </emma:interpretation>
                <emma:interpretation id="interp19" emma:lang="en-US" emma:confidence="0">
                  <emma:literal>n ☹</emma:literal>
                </emma:interpretation>
              </emma:one-of>
            </emma:emma>
          </inkml:annotationXML>
          <inkml:trace contextRef="#ctx0" brushRef="#br0" timeOffset="115904.2963">4661 3302 1,'-20'23'73,"20"-23"19,-16 32-2,16-32-56,-21 43 2,17-21-6,8 7-6,-4-1-3,7 1-5,-5 0-3,5 1-3,-7-3-2,5-2-2,-5-1-2,0-3-4,2 1-11,-2-22-16,-2 34-47,2-34-26,0 21-3,0-21-4</inkml:trace>
          <inkml:trace contextRef="#ctx0" brushRef="#br0" timeOffset="115305.2651">4238 3271 1,'-13'20'52,"13"-20"34,-23 20-2,23-20-54,-14 32 2,14-32 0,0 43-2,-2-20-4,9 4-5,-5-5-1,10 3-2,-12-25-3,13 38-2,-13-38-3,11 30-2,-11-30-3,5 20-1,-5-20-3,0 0-5,0 0-6,0 0-8,23 11-12,-23-11-16,27-9-24,-27 9-32,29-13-1,-29 13 4</inkml:trace>
          <inkml:trace contextRef="#ctx0" brushRef="#br0" timeOffset="115555.2784">4082 3481 1,'-22'7'32,"-8"-10"48,10 8 1,20-5-44,-27 2 0,27-2-7,0 0-4,0 0-5,22-7-4,5 5-1,3-2-2,6-1-2,5 1-3,4-1-2,0-2-2,3 7-2,-1-2-4,-4-3-6,-2 8-9,-7-6-14,4 6-29,-6 1-34,-5-8-3,-2 4-1</inkml:trace>
          <inkml:trace contextRef="#ctx0" brushRef="#br0" timeOffset="114920.7072">3436 3325 1,'0'0'0,"0"0"69,0 0 11,0 0-37,0 0 2,0 27-2,4-7-3,7 12-6,-6-5-5,9 9-4,-12-4-2,9 2-2,-11-7-2,9 2-1,-13-8-3,6 1-2,-2-22-5,-2 30 0,2-30-1,0 0-2,0 0-2,0 0-1,0 0-1,6-25 0,-1 4 0,-1-6 0,3-7-1,0 0-2,0-2 2,2 0-3,4 2 1,-1 3-1,4 4 2,-1 2-2,6 7 2,-1 4-1,0 5 1,1 2 0,-1 5 0,0 0 0,-20 2-1,37 7 2,-37-7-1,31 13 0,-31-13 0,25 20 1,-25-20 2,23 28-2,-23-28 3,18 33 0,-14-12 0,1 1 2,-5 1 0,0 4 0,-5-2-2,1 2 1,-3-4-2,0-1 1,7-22-3,-11 32-1,11-32-5,0 0-6,0 22-10,0-22-12,20-9-22,-20 9-38,23-24-17,-10 3 2,3-6-1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1:53.3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9060A1E-05DF-4ECD-8D99-5ABCB561AA61}" emma:medium="tactile" emma:mode="ink">
          <msink:context xmlns:msink="http://schemas.microsoft.com/ink/2010/main" type="writingRegion" rotatedBoundingBox="7032,11112 8147,11156 8127,11665 7012,11621"/>
        </emma:interpretation>
      </emma:emma>
    </inkml:annotationXML>
    <inkml:traceGroup>
      <inkml:annotationXML>
        <emma:emma xmlns:emma="http://www.w3.org/2003/04/emma" version="1.0">
          <emma:interpretation id="{E2C6F398-FD44-47FA-946A-90298AE736E9}" emma:medium="tactile" emma:mode="ink">
            <msink:context xmlns:msink="http://schemas.microsoft.com/ink/2010/main" type="paragraph" rotatedBoundingBox="7032,11112 8147,11156 8127,11665 7012,11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8ADC09-8736-4C89-9631-C6D7B273ACF8}" emma:medium="tactile" emma:mode="ink">
              <msink:context xmlns:msink="http://schemas.microsoft.com/ink/2010/main" type="line" rotatedBoundingBox="7032,11112 8147,11156 8127,11665 7012,11621"/>
            </emma:interpretation>
          </emma:emma>
        </inkml:annotationXML>
        <inkml:traceGroup>
          <inkml:annotationXML>
            <emma:emma xmlns:emma="http://www.w3.org/2003/04/emma" version="1.0">
              <emma:interpretation id="{D37E681C-6D1C-49DA-A0C7-6B9B5A2AF53B}" emma:medium="tactile" emma:mode="ink">
                <msink:context xmlns:msink="http://schemas.microsoft.com/ink/2010/main" type="inkWord" rotatedBoundingBox="7032,11112 8147,11156 8127,11665 7012,11621"/>
              </emma:interpretation>
              <emma:one-of disjunction-type="recognition" id="oneOf0">
                <emma:interpretation id="interp0" emma:lang="en-US" emma:confidence="0">
                  <emma:literal>AZ</emma:literal>
                </emma:interpretation>
                <emma:interpretation id="interp1" emma:lang="en-US" emma:confidence="0">
                  <emma:literal>n +3</emma:literal>
                </emma:interpretation>
                <emma:interpretation id="interp2" emma:lang="en-US" emma:confidence="0">
                  <emma:literal>n #3</emma:literal>
                </emma:interpretation>
                <emma:interpretation id="interp3" emma:lang="en-US" emma:confidence="0">
                  <emma:literal>nth</emma:literal>
                </emma:interpretation>
                <emma:interpretation id="interp4" emma:lang="en-US" emma:confidence="0">
                  <emma:literal>n #</emma:literal>
                </emma:interpretation>
              </emma:one-of>
            </emma:emma>
          </inkml:annotationXML>
          <inkml:trace contextRef="#ctx0" brushRef="#br0">3323 6094 13,'0'0'78,"0"0"-3,-14 23 5,11-7-41,-4 4 4,3 1-8,0 6-4,-2-3-4,8 5-5,-6-7 2,6 6-6,-5-11 4,6 6-6,-3-9-2,2 0-3,-2-14 2,4 20-6,-4-20 0,0 0 0,0 0-3,-3 14 0,3-14-2,0 0 1,0 0-3,-5-14 3,5 14-3,7-20 0,-4 4 0,2-4-1,3-4-2,3-2 4,0 0-4,2-1 3,0 0-3,0 3 2,-1 2-1,1 6 2,-13 16 0,23-23-1,-23 23 0,22-11 0,-22 11 1,24 0 0,-8 3-1,-2 4 1,2 1 0,-16-8 1,28 22-1,-17-6 1,0 2 3,-3 1-4,-3 2 4,-2 1-4,-1-1 4,-1 1-6,-2 1 8,1-1-7,-4-3 2,4-1 1,-3-2-1,3-2-1,0-14-2,-3 24-4,3-24-9,0 0-11,11 21-18,-11-21-33,0 0-30,21-13 1,-21 13-3</inkml:trace>
          <inkml:trace contextRef="#ctx0" brushRef="#br0" timeOffset="635.357">3482 6358 26,'0'0'79,"0"0"0,0 0 2,0 0-41,0 0 1,0 0-11,21 10-5,3-12-5,6-4-2,8 1-1,4-5-6,4 2-1,2-1-3,-1 1-7,-2 1-10,-9 1-12,1 3-23,-11-1-45,-5 1-5,-4 2-2,-17 1-3</inkml:trace>
          <inkml:trace contextRef="#ctx0" brushRef="#br0" timeOffset="336.8488">3781 6168 49,'-18'0'85,"18"0"-3,-16 17 1,16-17-39,-17 36-3,7-19-8,5 12-7,-6-5-2,6 6-8,-3-4-1,7 1-3,-4-3-5,3-2 0,2-3-5,4-3 0,0-1-4,-4-15-5,20 17-11,-20-17-13,30 2-30,-14-7-35,2-4-2,-1-6-2,-6-4 1</inkml:trace>
          <inkml:trace contextRef="#ctx0" brushRef="#br0" timeOffset="1592.2606">4115 6128 18,'2'-18'64,"-2"18"-4,22-14-25,-4 6-14,3 1-2,3 1-6,1 3 0,1 1-4,1 2 1,-6 2-1,0 1 4,-4 2-1,-2 3 1,-15-8 0,24 17 2,-24-17-1,14 23 2,-14-23 0,0 25 0,0-25 2,-19 29-6,1-14 4,-1 1-6,-5-4 4,-1 3-7,-3-6 1,3 2-5,1-6 2,5 0-1,1-2-2,18-3 0,-19 0-3,19 0 2,0 0-2,19-3 1,-1 1-1,2 1 0,3 2-1,2 1-1,-1 1 3,0 4-2,-4 1 2,-3 3 0,-2 3 1,-3 2 0,-4 2 2,0 3 2,-4 1 0,-1 0 2,-5 2 1,1 0 1,-4-3 1,-2 1 1,-2-2-1,-2-3 1,-5-4-2,-2 0 1,-4-5-1,-6-3-1,-5-5-2,-2-4-2,-7-2 1,0-4-1,-2 1-1,0-4-2,1-1-1,5 1-3,7 0-4,4 0-10,27 13-23,-19-16-66,19 16-5,19-16-3,-1 5-8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4.25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5038565-3FAE-46B5-AF5D-2E3259C54577}" emma:medium="tactile" emma:mode="ink">
          <msink:context xmlns:msink="http://schemas.microsoft.com/ink/2010/main" type="writingRegion" rotatedBoundingBox="14710,6208 16808,6208 16808,7058 14710,7058">
            <msink:destinationLink direction="with" ref="{B4CE3DA9-5C1F-4069-96A3-177A88482DFB}"/>
            <msink:destinationLink direction="with" ref="{4BEE0D02-BEE0-4385-B8B9-D035B631D8F4}"/>
          </msink:context>
        </emma:interpretation>
      </emma:emma>
    </inkml:annotationXML>
    <inkml:traceGroup>
      <inkml:annotationXML>
        <emma:emma xmlns:emma="http://www.w3.org/2003/04/emma" version="1.0">
          <emma:interpretation id="{8CD99DF5-E43C-45ED-80F3-A3EC805B2C0F}" emma:medium="tactile" emma:mode="ink">
            <msink:context xmlns:msink="http://schemas.microsoft.com/ink/2010/main" type="paragraph" rotatedBoundingBox="14710,6208 16808,6208 16808,7058 14710,7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545F04-0389-4FB0-8A0A-DCA6F2968547}" emma:medium="tactile" emma:mode="ink">
              <msink:context xmlns:msink="http://schemas.microsoft.com/ink/2010/main" type="line" rotatedBoundingBox="14710,6208 16808,6208 16808,7058 14710,7058"/>
            </emma:interpretation>
          </emma:emma>
        </inkml:annotationXML>
        <inkml:traceGroup>
          <inkml:annotationXML>
            <emma:emma xmlns:emma="http://www.w3.org/2003/04/emma" version="1.0">
              <emma:interpretation id="{45F7367B-137B-424E-B8E7-2DB4E72B924D}" emma:medium="tactile" emma:mode="ink">
                <msink:context xmlns:msink="http://schemas.microsoft.com/ink/2010/main" type="inkWord" rotatedBoundingBox="14762,6043 16069,6252 15980,6810 14673,6601"/>
              </emma:interpretation>
              <emma:one-of disjunction-type="recognition" id="oneOf0">
                <emma:interpretation id="interp0" emma:lang="en-US" emma:confidence="0">
                  <emma:literal>nak</emma:literal>
                </emma:interpretation>
                <emma:interpretation id="interp1" emma:lang="en-US" emma:confidence="0">
                  <emma:literal>nah</emma:literal>
                </emma:interpretation>
                <emma:interpretation id="interp2" emma:lang="en-US" emma:confidence="0">
                  <emma:literal>nah'</emma:literal>
                </emma:interpretation>
                <emma:interpretation id="interp3" emma:lang="en-US" emma:confidence="0">
                  <emma:literal>nah:</emma:literal>
                </emma:interpretation>
                <emma:interpretation id="interp4" emma:lang="en-US" emma:confidence="0">
                  <emma:literal>no*</emma:literal>
                </emma:interpretation>
              </emma:one-of>
            </emma:emma>
          </inkml:annotationXML>
          <inkml:trace contextRef="#ctx0" brushRef="#br0">0 127 1,'0'0'60,"0"0"24,0 0-33,3-16-9,-3 16 5,0 0-3,0 0-11,0 0-4,0 0-2,0 0-2,13 24-2,-13-24-2,3 16-2,-3-16-4,5 18-2,-5-18-2,6 21 1,-6-21-3,5 23 2,-5-23-3,0 23 3,0-23-3,-3 24 0,3-24-2,-8 21-1,8-21-1,-7 14-2,7-14 1,0 0-3,-8 16 1,8-16-1,0 0 1,0 0-1,0 0 0,0 0 0,0 0-1,0 0 2,0 0-1,15-13 0,-15 13 0,16-24 2,-5 8-1,0 0-2,0-3 2,2-2-2,0 1 1,0-1-1,-1 0 1,1 0-2,0 2 3,0 1-2,-2 4 1,-11 14-1,22-26 1,-22 26 0,20-20-1,-20 20 1,17-11-1,-17 11 2,16-10-2,-16 10 1,21-2 0,-21 2 0,25 5 0,-10-2 0,-1 2 2,-14-5-3,26 16 3,-26-16-1,21 16 0,-21-16 0,12 21-1,-12-21 2,10 24-3,-10-24 2,8 25-2,-2-10 2,-1-1-1,0 1 2,-5-15-1,8 27 1,-8-27 0,3 27 0,-3-27 0,-3 25-1,3-25 0,-5 24-1,5-24 1,-5 23 0,5-23-1,-3 22 0,3-22 0,-1 23 1,1-23-1,1 22 0,-1-22-1,0 19 0,0-19-7,0 0-4,5 21-12,-5-21-12,0 0-21,0 0-40,0 0-26,0 0-4,0 0 7</inkml:trace>
          <inkml:trace contextRef="#ctx0" brushRef="#br0" timeOffset="508.7665">684 175 1,'0'0'56,"0"0"29,0 0-1,0 0-49,0 0-18,0 0 1,0 0 1,0 0-9,0 0-3,14 10-2,-14-10-1,0 0 0,19 0 2,-19 0 0,0 0 1,15-8 0,-15 8-1,0 0 0,0 0-1,-3-18-1,3 18-2,0 0-1,0 0 0,-2-14-2,2 14 2,0 0-3,0 0 3,0 0-3,0 0 0,0 0-4,0 0-7,0 0-13,0 0-36,0 0-31,0 0-2,0 0 0</inkml:trace>
          <inkml:trace contextRef="#ctx0" brushRef="#br0" timeOffset="2745.766">628 297 1,'16'-4'21,"-16"4"-14,21-3 6,-7 0 13,-14 3-2,21-6-7,-21 6 3,17-7-2,-17 7-3,20-5-3,-20 5 1,27-4-3,-11 4-4,3-2-1,0 2-2,0 0 1,-1 0-2,-2 2 2,-2-1-1,-14-1 2,16 3 0,-16-3 0,0 0 3,0 0-2,0 0 2,-16 2 0,16-2 0,-25-2-1,7 1 2,-3-2 0,1 1-2,-6-3 0,0 4 0,-1-3 0,0 3-1,-3-2 2,1 1-1,-1 0 1,2 2 1,3-1-1,6 2-1,1-1-2,18 0 1,-19 4-2,19-4-1,0 0-2,0 0 1,21 11 0,-21-11 1,27 5-1,-10-5 1,3 0 1,0-2-2,1 2 0,0-2-1,0 2 1,-2 0-2,-2 0 2,-1 2-2,-16-2-1,24 3 1,-24-3-1,0 0 0,16 3-2,-16-3-2,0 0-6,0 0-8,0 0-14,-19 7-31,19-7-32,-22 3-2,3-5 4</inkml:trace>
          <inkml:trace contextRef="#ctx0" brushRef="#br0" timeOffset="3448.8123">1080-39 21,'0'0'32,"0"0"8,0 0 13,0 0 6,-19 13-4,9 1-2,-7-4-5,6 9-7,-9-6-8,9 7-5,-3-4-5,8 5-5,-2-3-6,8 3-1,-2-2-1,5 2 0,-4-2 1,2 3-1,-6-1 0,2 1 0,-5-3-2,2 4-1,-4-4-2,2 2-1,0-2-2,3-1 0,2-1-2,3-1 1,0-2-1,3 1 0,-3-15 1,5 25 0,-5-25 0,5 20 0,-5-20-1,3 14 0,-3-14 0,0 0-2,0 0-4,0 0-3,-3 18-6,3-18-2,0 0-15,0 0-8,0 0-19,0 0-22,10-15-33,-10 15-1,24-24 8</inkml:trace>
          <inkml:trace contextRef="#ctx0" brushRef="#br0" timeOffset="3861.1431">920 367 20,'-16'-19'79,"16"19"-43,0 0 7,5-15 7,-5 15-4,15-11-9,1 10-4,-16 1-6,35-10-6,-16 4-5,6 4-4,1-3-3,0 2-4,-1 0-3,-1 1 0,-1-1-2,-6 1 0,1-1-2,-4 0 0,0 1-2,1-1-1,-15 3 0,24-6-3,-24 6 1,24-5-3,-24 5-1,17-2-2,-17 2-4,0 0-10,0 0-19,0 20-31,0-20-15,-22 14 0,-2-12 73</inkml:trace>
          <inkml:trace contextRef="#ctx0" brushRef="#br0" timeOffset="4208.3082">948 330 1,'0'0'36,"0"0"48,0 0 6,1-16-65,-1 16 4,0 0 14,24 3 5,-24-3-14,0 0-4,14 10-3,-14-10-5,15 16-4,-15-16-5,14 21-1,-14-21-3,24 24-3,-6-12-1,-1 0-1,4-1 0,3 0-2,-1 2 1,-1-4-3,-1 1-2,-2 3-10,-5-7-12,7 10-44,-7-1-44,-14-15-3,21 19 0</inkml:trace>
        </inkml:traceGroup>
        <inkml:traceGroup>
          <inkml:annotationXML>
            <emma:emma xmlns:emma="http://www.w3.org/2003/04/emma" version="1.0">
              <emma:interpretation id="{3659A130-8FC7-44D9-8A65-69F29CAA4242}" emma:medium="tactile" emma:mode="ink">
                <msink:context xmlns:msink="http://schemas.microsoft.com/ink/2010/main" type="inkWord" rotatedBoundingBox="16787,6578 16829,7028 16429,7065 16387,6615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)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]</emma:literal>
                </emma:interpretation>
              </emma:one-of>
            </emma:emma>
          </inkml:annotationXML>
          <inkml:trace contextRef="#ctx0" brushRef="#br0" timeOffset="-1345.6685">1735 380 33,'0'0'91,"-4"-16"4,4 16-6,0 0-63,0 0-1,27-2 5,-13 4-6,12 7-5,-4-2-5,10 4 0,-3-3-4,4 3-2,-4-1 1,0 1-1,-3-2-1,-2 3 1,-5 0-1,-2 1 6,-17-13-1,24 29 1,-16-15-2,-1 4-2,-7-2 2,1 1-3,-1-17 3,-6 31-10,6-31 4,-13 27-5,13-27 4,-17 27 0,17-27-1,-21 27 2,21-27-1,-24 26 0,24-26-1,-26 26 1,12-14-2,14-12-1,-27 19-2,12-11-4,15-8-8,-30 16-9,15-3-21,-12-13-30,2 5-50,-9-2 1,-6-6-3,-6-2 8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1.62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F1AA08E-A838-4644-8C09-8DBA5C970310}" emma:medium="tactile" emma:mode="ink">
          <msink:context xmlns:msink="http://schemas.microsoft.com/ink/2010/main" type="writingRegion" rotatedBoundingBox="10441,6861 10698,6861 10698,7166 10441,7166">
            <msink:destinationLink direction="with" ref="{3A3B1AFD-2298-44FD-A4D2-7819894DF940}"/>
            <msink:destinationLink direction="with" ref="{A4326C57-4570-4B02-82F2-F33E6CF3BF98}"/>
          </msink:context>
        </emma:interpretation>
      </emma:emma>
    </inkml:annotationXML>
    <inkml:traceGroup>
      <inkml:annotationXML>
        <emma:emma xmlns:emma="http://www.w3.org/2003/04/emma" version="1.0">
          <emma:interpretation id="{10807D6E-A115-4082-ADE2-7EBA173A1B86}" emma:medium="tactile" emma:mode="ink">
            <msink:context xmlns:msink="http://schemas.microsoft.com/ink/2010/main" type="paragraph" rotatedBoundingBox="10441,6861 10698,6861 10698,7166 10441,7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A74D2E-24A4-4F44-B781-DAD72414BC90}" emma:medium="tactile" emma:mode="ink">
              <msink:context xmlns:msink="http://schemas.microsoft.com/ink/2010/main" type="line" rotatedBoundingBox="10441,6861 10698,6861 10698,7166 10441,7166"/>
            </emma:interpretation>
          </emma:emma>
        </inkml:annotationXML>
        <inkml:traceGroup>
          <inkml:annotationXML>
            <emma:emma xmlns:emma="http://www.w3.org/2003/04/emma" version="1.0">
              <emma:interpretation id="{55D9BD3D-7356-4865-B44E-89ADA0B73733}" emma:medium="tactile" emma:mode="ink">
                <msink:context xmlns:msink="http://schemas.microsoft.com/ink/2010/main" type="inkWord" rotatedBoundingBox="10441,6861 10698,6861 10698,7166 10441,7166">
                  <msink:destinationLink direction="with" ref="{5AE57CB9-85E9-4916-8B3B-ECD373B87BBE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d</emma:literal>
                </emma:interpretation>
              </emma:one-of>
            </emma:emma>
          </inkml:annotationXML>
          <inkml:trace contextRef="#ctx0" brushRef="#br0">6924 1975 30,'0'0'51,"-20"0"-3,20 0-8,0 0-9,0 0-7,0 0-4,0 0-7,0 0 2,0 0-9,0 0 7,0 0 0,0 0-1,0 0-1,-20 11-3,20-11-1,0 0-4,-36 22 4,11-6-5,0-5 3,-4 8 0,2-8 3,2 5 1,5-12-2,20-4 2,0 0-2,0 0 0,2-27-7,21 7 3,-3-7-6,5-5 0,-3 0 1,3-1-2,-7 1 1,-4 5 1,-5 0 5,-5 6-4,-4 21 7,-2-27-1,2 27 5,0 0 1,-29 3 0,29-3 3,-32 29-2,19-9 1,-3 1-4,7 6 3,2-5-5,9-1 5,-2-21-8,23 27 5,-1-23-7,3-4-1,4-7 0,-2-4-2,0-5 2,-6-2-7,-21 18 6,27-38-11,-27 38 1,-3-30-11,3 30-22,0 0-48,-20-9-21,20 9-4,-2 23 1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8.73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67C2368-84F8-4AFE-925F-1DF0AFD46987}" emma:medium="tactile" emma:mode="ink">
          <msink:context xmlns:msink="http://schemas.microsoft.com/ink/2010/main" type="writingRegion" rotatedBoundingBox="20093,6650 19777,13948 18477,13891 18793,6594">
            <msink:destinationLink direction="with" ref="{4BEE0D02-BEE0-4385-B8B9-D035B631D8F4}"/>
            <msink:destinationLink direction="with" ref="{149F65BB-0470-4093-AF39-E1C73281E698}"/>
            <msink:destinationLink direction="with" ref="{9F1BD2F5-4ABD-47DF-9BE4-3AD59CDBA74E}"/>
            <msink:destinationLink direction="with" ref="{A35213DB-AEF9-4428-B679-FF00AE4C2061}"/>
          </msink:context>
        </emma:interpretation>
      </emma:emma>
    </inkml:annotationXML>
    <inkml:traceGroup>
      <inkml:annotationXML>
        <emma:emma xmlns:emma="http://www.w3.org/2003/04/emma" version="1.0">
          <emma:interpretation id="{D5C58B35-4D68-458E-AD6A-9DF60B468759}" emma:medium="tactile" emma:mode="ink">
            <msink:context xmlns:msink="http://schemas.microsoft.com/ink/2010/main" type="paragraph" rotatedBoundingBox="20093,6650 19777,13948 18477,13891 18793,6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A0D2A-5184-41FC-B7D9-CD7BA911B8D0}" emma:medium="tactile" emma:mode="ink">
              <msink:context xmlns:msink="http://schemas.microsoft.com/ink/2010/main" type="line" rotatedBoundingBox="20093,6650 19777,13948 18477,13891 18793,6594"/>
            </emma:interpretation>
          </emma:emma>
        </inkml:annotationXML>
        <inkml:traceGroup>
          <inkml:annotationXML>
            <emma:emma xmlns:emma="http://www.w3.org/2003/04/emma" version="1.0">
              <emma:interpretation id="{D39CAB8B-7899-4BAE-85B9-DC79053292F9}" emma:medium="tactile" emma:mode="ink">
                <msink:context xmlns:msink="http://schemas.microsoft.com/ink/2010/main" type="inkWord" rotatedBoundingBox="20093,6650 19777,13948 18477,13891 18793,6594">
                  <msink:destinationLink direction="to" ref="{4D95742D-E12E-4C6C-AB1D-E6188D8ECF11}"/>
                  <msink:destinationLink direction="with" ref="{C4EC40FC-DB23-444B-A3BF-0BDF9507915E}"/>
                  <msink:destinationLink direction="with" ref="{CD9FB973-2380-4D92-B5C0-8B483979AA1A}"/>
                  <msink:destinationLink direction="to" ref="{CDE144C2-FD57-4B0E-9B49-BC6B3EE23FEC}"/>
                  <msink:destinationLink direction="with" ref="{C75D7B26-EDD3-44AC-961C-ACB91F9EB819}"/>
                  <msink:destinationLink direction="to" ref="{029F6A76-0927-47DD-9F35-4BB40705819E}"/>
                </msink:context>
              </emma:interpretation>
              <emma:one-of disjunction-type="recognition" id="oneOf0">
                <emma:interpretation id="interp0" emma:lang="en-US" emma:confidence="0">
                  <emma:literal>i:</emma:literal>
                </emma:interpretation>
                <emma:interpretation id="interp1" emma:lang="en-US" emma:confidence="0">
                  <emma:literal>i;</emma:literal>
                </emma:interpretation>
                <emma:interpretation id="interp2" emma:lang="en-US" emma:confidence="0">
                  <emma:literal>E;</emma:literal>
                </emma:interpretation>
                <emma:interpretation id="interp3" emma:lang="en-US" emma:confidence="0">
                  <emma:literal>Eli:</emma:literal>
                </emma:interpretation>
                <emma:interpretation id="interp4" emma:lang="en-US" emma:confidence="0">
                  <emma:literal>Eli;</emma:literal>
                </emma:interpretation>
              </emma:one-of>
            </emma:emma>
          </inkml:annotationXML>
          <inkml:trace contextRef="#ctx0" brushRef="#br0">16100 1559 16,'-36'0'80,"36"0"-3,-32 11-27,32-11-39,-33 14 5,33-14 5,-21 20-6,21-20-3,-9 36 1,2-11 1,7 4 0,-2-1-2,4 5 2,3-5-5,2-1 0,4-7-5,-11-20-1,29 23-1,-6-23 0,2-9-1,2-10 0,-5-3-1,1-7 0,-7-3 1,0-2-1,-12 0 2,-4 3-2,-7 3 1,-8 6 2,15 22 3,-43-18 3,11 20 1,3 14 4,-5 2-1,7 11 3,-3 3-2,15 6-1,-1-2-3,16 3-1,4-5-4,10 0-1,13-5-2,5-9 1,6-8-1,3-6-2,-1-8 1,-1-7-1,-8-9 1,-6-2-1,-14-12 1,-8 3-3,-15-1 2,-10 3-1,-12 2-2,-7 7-5,1 14-16,-10-3-31,12 14-52,10 15-6,10 1 2,18 15 0</inkml:trace>
          <inkml:trace contextRef="#ctx0" brushRef="#br0" timeOffset="889.1695">15829 3481 68,'-47'13'97,"24"5"3,-15-2-2,4 5-74,7 10 5,0-1-2,11 3-12,5-3-4,11-1-1,4-6-2,12-3-1,-16-20-1,43 20 2,-21-22-1,8 0-2,-3-3-1,2-8-2,3-3-1,-3-7-1,3-4 1,-3-4-2,-2-3 2,-4 0 0,-5-4 0,-7 6 0,-13 3 1,2 29 0,-34-30 2,2 32 2,-8 5-2,-1 11 2,-4 5-2,2 6 2,5 1-3,8 1 1,10-1-4,9-3-1,8-2 2,3-25-2,19 36 1,-19-36-2,36 22 1,-14-19-3,5 1-1,0-8-1,5-1-1,-3-6 0,1-3-2,-10-4 2,-20 18-2,25-38 3,-23 17-3,-11 1-5,9 20-9,-43-27-16,16 27-36,-2 11-26,-12-2-2,10 21-1</inkml:trace>
          <inkml:trace contextRef="#ctx0" brushRef="#br0" timeOffset="1695.9338">15874 5204 1,'16'-23'83,"-16"23"2,0 0 5,-20-4-49,20 4-12,-43 32 8,25-5 1,-9 0-14,6 9-1,1-2-1,9 4-3,2-4-6,7 0-2,6-3-2,7 3-4,5-2-3,7-5 0,2-2-3,4-3-1,3-3-2,-1-8-1,5-9 0,-2-9 0,0-6 2,-2-8 0,-8-8 1,-1-3 3,-9-1 0,-8-4 1,-8 4 0,-7 3 0,-13 5 0,-8 7-1,-6 12 2,-7 8-2,-4 7 3,2 11-2,-3 7 2,7 7 1,8 0-2,12 2 3,12-2-5,11-5 5,14-4-5,11-7 2,10-4-4,3-7-3,12-7-1,2-7-3,-2-2 1,-2-7-1,-3 0 0,-8-6 0,-10 1 4,-9-4 0,-13 3 2,-18 2-2,-12 4-2,-17 2-6,-5 12-9,-19-3-16,6 14-30,-3 14-37,-9-5 1,18 16 0</inkml:trace>
          <inkml:trace contextRef="#ctx0" brushRef="#br0" timeOffset="2776.3204">15764 6956 16,'-30'7'93,"15"18"0,15-25 1,-34 32-57,29-3-2,5-29 3,-7 41-18,7-41-6,7 38-6,-7-38 0,25 23-7,-5-21-3,3-7-3,8-1-2,-1-12 1,4 0-3,-5-10 2,-2 1-1,-7-4 6,-6 4-6,-7 0 9,-7 2-5,0 25 3,-27-34 1,4 25 1,-8 11 4,-6 7 1,-8 9 7,2 9-3,-6 3 8,6 12-3,2-5 5,12 8-6,6-9 0,19 2-6,8-13-1,14-2-4,14-12-5,8-6 0,8-8-4,4-8 0,0-3-1,-3-13 0,1 5-1,-7-10 2,-5-2 2,-13 0 1,-7 1-1,-11-1 5,-16 2-2,-9 5 7,-14 0-1,-4 7 5,-11 6-3,2 7 5,-7 5 1,9 9 1,-2 2 1,9 13-1,4 8-3,12 8-5,6 0 3,12 5-8,9-2 3,8 0-7,10-5-1,7-7-5,6-9 1,1-10-3,-1-6 1,-4-11-1,0-4 1,-9-7-1,-3-7 3,-11-7 2,-6 1 0,-10-8 3,-4 1-9,-9-3 3,-2 8-9,-7-6-1,2 17-13,-7 3-16,10 8-32,22 11-22,-43 18 5,34 18 10</inkml:trace>
          <inkml:trace contextRef="#ctx0" brushRef="#br0" timeOffset="3546.3736">15836 8443 1,'0'0'35,"-41"6"42,41-6-14,-40 32-24,13-14 10,4 7 2,-9-7-3,12 7-5,-7-5-3,13 7-5,-4-2-8,16 4-5,0 1-8,13 4-3,5-5-6,6 0-1,8-2-3,4-6-1,2-10-1,2-4 0,-2-7-1,0-12 0,-4-1 1,0-12-1,-3 0-1,-6-6 0,-5-1 0,-7-2 1,-9 0 2,-6 3-2,-12 6 2,-7 9 1,-11 2 3,-2 14 4,-11 5 2,4 11 1,0 2 0,5 11 0,6-2-1,12 3-3,11-5-3,9-5-6,13 0-6,-13-20-10,52 16-14,-22-25-28,13-2-59,-5 2-1,-9-9 0,-6 9 0</inkml:trace>
          <inkml:trace contextRef="#ctx0" brushRef="#br0" timeOffset="82903.7017">15075 8506 60,'2'29'87,"12"7"1,-5-4 2,2-3-53,12 3 4,-1-14-8,10 2-5,-1-13-4,3-5-6,-2-11-2,4-9-6,0-16 0,0-9-6,0-18 1,1-13-3,-8-16 0,-6-19-4,-5-13-1,-14-9-7,-8 0-5,-14-2-11,-7 16-16,-14 1-26,-4 17-32,-2 13 0,-7 9 1,9 16 10</inkml:trace>
          <inkml:trace contextRef="#ctx0" brushRef="#br0" timeOffset="70272.2409">15366 8212 30,'9'-25'75,"-9"25"-2,0 0 4,0 0-46,0 0 3,27 16-8,-27-16-1,36 32-9,-6-10-7,-3 3 0,0 5-2,0-1 0,-2 5-2,-9-5 3,-7 7-1,-9-9 5,-9 9 1,-12-8 1,-3 3 1,-15-6-1,3 4 1,-9-8-4,7 1 0,-3-6-4,9-5-1,1-2-5,4-6-8,27-3-13,-37-7-25,37 7-56,-27-14-2,27 14-4,-34-24-4</inkml:trace>
          <inkml:trace contextRef="#ctx0" brushRef="#br0" timeOffset="73989.8411">15041 3860 1,'0'0'50,"23"-20"14,-1 13-1,12 0-50,7 7 3,8 3-1,3-1 1,3 5-7,-6 2-1,1 7 1,-9 4 3,-12 7 1,-7 9 2,-10 5 1,-12 8 2,-9 3-1,-3 7-1,-8-5-3,2 3-2,-5-5-3,5-5-2,-4 3-3,4-12-15,2 3-24,-4-5-45,-7-16-4,2-8-6,-14-17 1</inkml:trace>
          <inkml:trace contextRef="#ctx0" brushRef="#br0" timeOffset="73056.7099">15055 4179 1,'-9'-27'52,"9"27"8,31-48-4,8 19-48,10-10-3,21 6 5,5-6 0,8 8 1,1 6-3,-7 11 2,-10 14 5,-15 16 4,-13 25 5,-26 6-2,-10 19 4,-24 6-3,-8 9 4,-12 3-3,-2 1-8,-4-8-1,4-7-11,7-9-9,4-9-27,12-11-51,4-1-9,-4-21-3,-3-1-4</inkml:trace>
          <inkml:trace contextRef="#ctx0" brushRef="#br0" timeOffset="81242.7679">14973 5355 63,'-40'14'77,"40"-14"-2,-14 25-4,14-25-61,41 38 2,2-18-6,13 5-1,7 2-5,3 3 0,-3 4 0,-11-1 4,-9 6 2,-18 2 2,-21 4 2,-15 2 0,-23-4 2,-9 4-2,-13-4-1,-5-4-5,-5-8-9,1-8-19,6-21-55,12-13-5,4-30 1,13-11-7</inkml:trace>
          <inkml:trace contextRef="#ctx0" brushRef="#br0" timeOffset="80333.4787">15156 5610 1,'-25'-13'47,"25"13"12,0 0 4,32-25-49,-9 21-4,6 1 1,7 3 0,7 3 0,-2 3-3,4 6 2,-7 6 2,-4 4 4,-7 5 1,-11 7 2,-7 2 0,-11 5-2,-7 2-1,-14 2-1,-2 7-1,-9-4-4,0 6 0,-8-9-5,5 2 2,-3-4-4,6-7-5,5 0-14,1-13-24,6-9-45,22-14-1,-23 0-2,23 0-6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49.9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8DEE6B0-7129-4FD8-B60B-DFD758FC71FC}" emma:medium="tactile" emma:mode="ink">
          <msink:context xmlns:msink="http://schemas.microsoft.com/ink/2010/main" type="inkDrawing" rotatedBoundingBox="13939,8773 16757,8842 16755,8934 13937,8865" semanticType="underline" shapeName="Other">
            <msink:sourceLink direction="with" ref="{D6878E0B-34A3-45B6-B0C3-7E1E6989B452}"/>
            <msink:destinationLink direction="from" ref="{D509F025-0113-4CEF-AF32-33F6A88D8966}"/>
          </msink:context>
        </emma:interpretation>
      </emma:emma>
    </inkml:annotationXML>
    <inkml:trace contextRef="#ctx0" brushRef="#br0">1 83 67,'-14'-19'38,"14"19"-1,0 0 0,11-18-3,-11 18-1,22-13-2,-7 8-2,-15 5-2,27-9-4,-27 9-1,27-6-3,-12 1-1,2 5-5,4-3 0,6 3-4,3-4 0,7 4-2,6-1-1,5 2 0,2 1-1,3 0-1,-2-1-1,0 2 1,0 1-1,-1-1-1,-3 0 0,0 0 0,-1-1-1,1 1 1,2 0 0,7 2-1,0-2 2,6 2-1,5 0 0,5-1 0,3 1 0,2 0 0,0-2 0,-2 2-1,-1-2 1,-7-1-1,-5-1 0,-3 1 1,-5-2-1,-1 0 0,-6 2-1,0-2 1,-2 1-1,2 1 1,-3-1-1,3 1 0,-3 1 1,0-1-1,-3-1 2,-3 1-1,-1-2-1,-5 0 1,-1-3-1,-4 0 1,0-1-1,-2 0 1,1-3-1,0 4 1,-2-2 0,1 2 1,-2 0 0,-3 3 0,-4-2 1,-1 4-1,-15-2 1,20 0-1,-20 0 0,0 0-1,0 0 1,0 0-2,15-2 0,-15 2-1,0 0 0,0 0 1,17 2-1,-17-2 1,16 3-2,-16-3 3,23 8-5,-23-8-6,24 10-15,-24-10-27,19 0-59,-19 0-2,19 3-1,-19-3-4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2.99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606DB41-D30E-482E-B2A7-AF0159F7E9E5}" emma:medium="tactile" emma:mode="ink">
          <msink:context xmlns:msink="http://schemas.microsoft.com/ink/2010/main" type="inkDrawing" rotatedBoundingBox="13453,13620 16697,13729 16695,13807 13450,13698" semanticType="underline" shapeName="Other">
            <msink:sourceLink direction="with" ref="{9C1145A2-9B09-4AB5-948F-4ED188D1640F}"/>
            <msink:destinationLink direction="from" ref="{029F6A76-0927-47DD-9F35-4BB40705819E}"/>
          </msink:context>
        </emma:interpretation>
      </emma:emma>
    </inkml:annotationXML>
    <inkml:trace contextRef="#ctx0" brushRef="#br0">2 39 1,'0'0'27,"0"0"57,0-21 4,0 21-43,0 0-1,-3-14-4,3 14-6,0 0-8,21-5-1,-21 5-1,22-2-1,-22 2-3,27-1 0,-12-1-4,2 5-4,-2-4-2,2 4-3,1-5 0,3 4-3,1-4 0,5 2-2,2-1 2,1 1 2,4-2 0,-1 2 0,-1 0 0,4 0 0,-5 2 0,1-1-1,-1 3-3,1-1 1,5 0-1,1-1-1,3 1-1,4-2 1,2-1-1,2 2 0,1-4 1,1 2-1,-2-1 0,-2-1 1,-1 1 0,0 1 0,2-2 0,3 2 0,1 2 0,4 1 1,4 0-2,6 2 1,-1 1-2,2 1 2,1-3 0,-1 3-1,-2-3 0,-1 0 0,-5-3 1,0 1-1,-1-2 1,-2-2-2,-3 2 2,-1 0-2,-4-1 3,0 1-2,-5 0 0,-3-2 0,-1 2 0,-4-2 0,-3 2-2,-2 0 3,-3-1-2,1 1 1,-3 0 0,2 1 0,-3-1 0,2 2 0,1 0 2,-1-1-3,1 1 3,0 1-2,-1-1 2,-1-1-1,-3 1 0,2-1-1,-4 1 1,0 1 0,0 0-2,-1 1 2,0 0-2,-1 1 1,-2 0 0,-2 1 1,0-2 0,-14-4-1,21 8-1,-21-8 2,21 6-2,-21-6 0,27 6 0,-9-2-1,1-3 0,5 1 0,0-1-2,0-1-1,-2 2-2,-3-4 0,-3 2-3,-16 0-4,19-3-9,-19 3-9,0 0-16,-6-16-20,6 16-35,0 0-9,-11-14 4,11 14 20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2.2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CC98E5F-8098-40B3-A071-343624E77C2D}" emma:medium="tactile" emma:mode="ink">
          <msink:context xmlns:msink="http://schemas.microsoft.com/ink/2010/main" type="writingRegion" rotatedBoundingBox="16865,6787 17148,6787 17148,7028 16865,7028"/>
        </emma:interpretation>
      </emma:emma>
    </inkml:annotationXML>
    <inkml:traceGroup>
      <inkml:annotationXML>
        <emma:emma xmlns:emma="http://www.w3.org/2003/04/emma" version="1.0">
          <emma:interpretation id="{B09720C5-B26D-4679-995B-73FD47B8A0B2}" emma:medium="tactile" emma:mode="ink">
            <msink:context xmlns:msink="http://schemas.microsoft.com/ink/2010/main" type="paragraph" rotatedBoundingBox="16865,6787 17148,6787 17148,7028 16865,7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1F3EFB-0090-480B-BB98-C8EE8E810F39}" emma:medium="tactile" emma:mode="ink">
              <msink:context xmlns:msink="http://schemas.microsoft.com/ink/2010/main" type="inkBullet" rotatedBoundingBox="16865,6787 17148,6787 17148,7028 16865,7028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6</emma:literal>
              </emma:interpretation>
              <emma:interpretation id="interp2" emma:lang="en-US" emma:confidence="0">
                <emma:literal>a</emma:literal>
              </emma:interpretation>
              <emma:interpretation id="interp3" emma:lang="en-US" emma:confidence="0">
                <emma:literal>.</emma:literal>
              </emma:interpretation>
              <emma:interpretation id="interp4" emma:lang="en-US" emma:confidence="0">
                <emma:literal>°</emma:literal>
              </emma:interpretation>
            </emma:one-of>
          </emma:emma>
        </inkml:annotationXML>
        <inkml:trace contextRef="#ctx0" brushRef="#br0">13246 1717 8,'-23'-11'35,"23"11"3,0 0 1,0 0-2,0 0 3,0 0-3,0 0 0,-32 25-1,21-5-2,-9-2-5,8 9-2,-6-2-7,12 2-3,3-2-4,6-3 0,-3-22-7,27 23 1,-5-21-3,3-6-3,0-5 1,2-5-1,-7-6 2,1-3-5,-10-2 4,-2 5-5,-7 0 4,-2 20-1,-11-32-1,11 32 0,-27-13 0,27 13 2,-38 2 1,38-2 4,-39 22 2,23-1 2,16-21 1,-20 40 2,20-40 0,0 41-1,9-21-1,5 1 0,-14-21-6,40 27 1,-15-18-5,0-5 1,0-4-6,0-4 0,-1-7-2,-1-3-2,-23 14 1,29-38-2,-26 17 2,-6-1 0,-8 1 3,-11 1 1,-8 7 3,-6 1-1,-2 5 2,-1 7 0,1 5 1,8 4-3,8 7-7,22-16-19,-7 31-67,25-10-20,7-8 1,7 5-8</inkml:trace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33.96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E65677C-7D06-4113-9765-B152BAFDA9DB}" emma:medium="tactile" emma:mode="ink">
          <msink:context xmlns:msink="http://schemas.microsoft.com/ink/2010/main" type="writingRegion" rotatedBoundingBox="13960,6659 13972,8831 13123,8836 13111,6664">
            <msink:destinationLink direction="with" ref="{A4326C57-4570-4B02-82F2-F33E6CF3BF98}"/>
          </msink:context>
        </emma:interpretation>
      </emma:emma>
    </inkml:annotationXML>
    <inkml:traceGroup>
      <inkml:annotationXML>
        <emma:emma xmlns:emma="http://www.w3.org/2003/04/emma" version="1.0">
          <emma:interpretation id="{1928309A-4021-4E36-B9EF-AAAD757FB437}" emma:medium="tactile" emma:mode="ink">
            <msink:context xmlns:msink="http://schemas.microsoft.com/ink/2010/main" type="paragraph" rotatedBoundingBox="13960,6659 13972,8831 13123,8836 13111,6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06B1A7-30C3-4302-9648-28FD8310B73E}" emma:medium="tactile" emma:mode="ink">
              <msink:context xmlns:msink="http://schemas.microsoft.com/ink/2010/main" type="line" rotatedBoundingBox="13960,6659 13972,8831 13123,8836 13111,6664"/>
            </emma:interpretation>
          </emma:emma>
        </inkml:annotationXML>
        <inkml:traceGroup>
          <inkml:annotationXML>
            <emma:emma xmlns:emma="http://www.w3.org/2003/04/emma" version="1.0">
              <emma:interpretation id="{BE909E77-61D5-4711-8DBA-0AC6B4E9C173}" emma:medium="tactile" emma:mode="ink">
                <msink:context xmlns:msink="http://schemas.microsoft.com/ink/2010/main" type="inkWord" rotatedBoundingBox="13960,6659 13972,8831 13123,8836 13111,6664">
                  <msink:destinationLink direction="from" ref="{2E5EF95A-423E-47E7-AEF8-2FB6B757239A}"/>
                  <msink:destinationLink direction="with" ref="{A32A6F52-9F55-42EB-916C-347B7E8E26FA}"/>
                </msink:context>
              </emma:interpretation>
              <emma:one-of disjunction-type="recognition" id="oneOf0">
                <emma:interpretation id="interp0" emma:lang="en-US" emma:confidence="0">
                  <emma:literal>E!</emma:literal>
                </emma:interpretation>
                <emma:interpretation id="interp1" emma:lang="en-US" emma:confidence="0">
                  <emma:literal>i!</emma:literal>
                </emma:interpretation>
                <emma:interpretation id="interp2" emma:lang="en-US" emma:confidence="0">
                  <emma:literal>i?</emma:literal>
                </emma:interpretation>
                <emma:interpretation id="interp3" emma:lang="en-US" emma:confidence="0">
                  <emma:literal>E?</emma:literal>
                </emma:interpretation>
                <emma:interpretation id="interp4" emma:lang="en-US" emma:confidence="0">
                  <emma:literal>i:</emma:literal>
                </emma:interpretation>
              </emma:one-of>
            </emma:emma>
          </inkml:annotationXML>
          <inkml:trace contextRef="#ctx0" brushRef="#br0">10050 3643 1,'0'0'0,"0"0"58,-20-2 22,20 2-44,0 0-4,0 0 4,18-20-11,-18 20-9,0 0-4,22-25-2,-22 25-4,0 0-4,7-20 1,-7 20-2,0 0 1,-20 0-2,20 0 2,-34 22 3,34-22 5,-39 39 2,26-14 2,-1-3-1,10 3 1,4-25 1,9 32-3,-9-32-2,36 11-5,-13-11-2,-1-5-2,1-4 0,-3-2-1,-20 11-1,29-29 1,-29 29-1,9-32 1,-9 32 0,-13-25 2,13 25 2,-34-13 4,7 10 1,2 12 3,-6-2-1,3 9 1,1-2-3,27-14-2,-25 33-11,25-33-21,34 7-70,16-7-16,11-20-3,14 9-3</inkml:trace>
          <inkml:trace contextRef="#ctx0" brushRef="#br0" timeOffset="46607.9113">9370 1979 1,'0'0'0,"0"0"36,0 0-24,0 0 3,0 0 4,0 0-5,25-25 2,-2 5-3,-3-3-1,5 1-1,0-1-1,2 3 0,-5 8 2,3 12 2,-5 14-1,-6 11 5,-3 11 1,-6 18 1,-5 5 1,-5 15 0,-1 3-2,-1 5-1,-7-3 0,7 4-6,-4-4-2,4 5 0,1-3-4,-1 0-2,-2 5-3,-2 2-11,1 0-15,-8-2-32,0-16-35,5-2 0,-8-27-4</inkml:trace>
          <inkml:trace contextRef="#ctx0" brushRef="#br0" timeOffset="-7506.8969">10190 1615 1,'0'0'4,"0"0"71,0 0-3,0 0-53,0 0 1,-7 23 5,7-23-8,0 0-2,0 0-2,0 0 0,0 0-2,0 0 0,21-2 4,-21 2 1,13-23 0,-13 23-2,0-22-1,0 22 4,-29-12-2,6 15-1,-15 3-2,2 10-2,-7 0-2,7 7 1,-1-3-2,10 5-1,5-3-1,15-1 0,7-21 0,11 27 0,-11-27 0,43 16 0,-18-10 0,4-3-1,1-3 1,-3-3-3,-2-1 0,-3-1 0,-22 5 0,34-22-1,-34 22 0,16-36 0,-16 13 0,-5 0 2,-6 1 1,-5 1-1,-6 8 2,-5 6 0,-7 7 3,0 11 0,-7 5 1,10 11-1,-3 0 2,11 7-2,5-2-2,11 0-3,12-3-5,11-9-6,13 3-13,5-19-20,20 8-47,3-10-34,-1-9-1,-6 0-1</inkml:trace>
          <inkml:trace contextRef="#ctx0" brushRef="#br0" timeOffset="35099.859">9777 2121 15,'4'-20'78,"-8"-12"5,8 5-4,-4-2-57,7 0-2,13-1 1,3-1-5,9 8-4,-1 0-4,8 12-4,-6 11 5,6 9 0,-10 20 7,-4 19-1,-11 15 4,-8 18 0,-10 5 0,-5 14-2,-7-6-1,0 1-4,-4-11-8,4-14-9,5-5-22,2-17-48,2-8-27,2-3-2,-15-10-4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3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D912EFF-E542-4A37-B7F5-9CAA8FEDEFC4}" emma:medium="tactile" emma:mode="ink">
          <msink:context xmlns:msink="http://schemas.microsoft.com/ink/2010/main" type="inkDrawing" rotatedBoundingBox="2810,7130 5171,13855 4549,14074 2188,7348" semanticType="callout" shapeName="Other">
            <msink:sourceLink direction="with" ref="{4DADFA3B-A305-40BB-AB96-5E5D13F34F61}"/>
          </msink:context>
        </emma:interpretation>
      </emma:emma>
    </inkml:annotationXML>
    <inkml:trace contextRef="#ctx0" brushRef="#br0">-1 28 1,'0'0'42,"0"-31"45,0 31 2,0 0-47,0 0-4,23 20 1,-28 5-7,8 11-7,-8 5-8,5 11-1,-2 4-4,6 5 0,1 2-2,8 5 0,3-5 1,9 5-2,0 0 1,9 0 1,4 4-1,7 5 4,1-5 0,6 7-2,-1 0-3,4 7 1,-1 0-3,2 4 2,-6-2-3,2 5-3,-5 1-2,3 4 3,-5 1-3,0 3 4,-2 6 0,-4 12-5,-3-1 5,0 10-5,-2 7 4,0 1-2,-3 1 1,-4 2-2,5-11-1,-3-7 5,1-5-2,-3-6 4,2-9-3,-2-3 5,-2-2-2,2 7 1,-4 7-2,2 11 1,-5-1-4,0 6 2,-4 8-1,2-1-4,-6-6 3,1 1 0,3-14 1,2-4-2,5-9 2,4-5-3,4-11 1,5-3 2,5-2-4,2-4 2,0 0-2,-2 0 3,-1 4-3,-1 0 0,-8 1 1,1-1-1,-3-2 1,0-2-2,-1-3-1,3-6-1,3-7 2,0-7-1,4-4-2,-4-7 1,2-5-2,-6-8 0,-1-6-3,-9-3 0,-20-21-4,30 29-2,-30-29-6,0 0-9,31 25-15,-31-25-22,25-9-50,-25 9-9,30-14 1,-30 14 2</inkml:trace>
    <inkml:trace contextRef="#ctx0" brushRef="#br0" timeOffset="757.6563">2034 6609 93,'0'0'98,"32"-2"-3,-32 2-35,27 11-43,2 1-3,7-10 1,10 2-6,1-1-6,5-8-5,-5-4 0,1-7 0,-8-4 1,-6-5-1,-7-4 1,-6-5 0,-8-5 0,-6 1 2,-5-3-1,-4-1-1,-2-1-1,-3-7-7,-2 5-10,-5-9-23,3-7-30,6 4-22,-10-24 3,12-3 29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2:56.3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6878E0B-34A3-45B6-B0C3-7E1E6989B452}" emma:medium="tactile" emma:mode="ink">
          <msink:context xmlns:msink="http://schemas.microsoft.com/ink/2010/main" type="writingRegion" rotatedBoundingBox="14358,8164 17139,8490 17067,9112 14285,8786">
            <msink:destinationLink direction="with" ref="{A4326C57-4570-4B02-82F2-F33E6CF3BF98}"/>
            <msink:destinationLink direction="with" ref="{28DEE6B0-7129-4FD8-B60B-DFD758FC71FC}"/>
          </msink:context>
        </emma:interpretation>
      </emma:emma>
    </inkml:annotationXML>
    <inkml:traceGroup>
      <inkml:annotationXML>
        <emma:emma xmlns:emma="http://www.w3.org/2003/04/emma" version="1.0">
          <emma:interpretation id="{4C0808B0-23B5-4BBB-A8BD-A7D57F01FAEB}" emma:medium="tactile" emma:mode="ink">
            <msink:context xmlns:msink="http://schemas.microsoft.com/ink/2010/main" type="paragraph" rotatedBoundingBox="14358,8164 17139,8490 17067,9112 14285,8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85AA51-E778-4EF3-AF8F-A2A578AA296C}" emma:medium="tactile" emma:mode="ink">
              <msink:context xmlns:msink="http://schemas.microsoft.com/ink/2010/main" type="line" rotatedBoundingBox="14358,8164 17139,8490 17067,9112 14285,8786"/>
            </emma:interpretation>
          </emma:emma>
        </inkml:annotationXML>
        <inkml:traceGroup>
          <inkml:annotationXML>
            <emma:emma xmlns:emma="http://www.w3.org/2003/04/emma" version="1.0">
              <emma:interpretation id="{BB4B6204-17E3-49B9-992D-288BDB4DE96A}" emma:medium="tactile" emma:mode="ink">
                <msink:context xmlns:msink="http://schemas.microsoft.com/ink/2010/main" type="inkWord" rotatedBoundingBox="14358,8164 17139,8490 17067,9112 14285,8786"/>
              </emma:interpretation>
              <emma:one-of disjunction-type="recognition" id="oneOf0">
                <emma:interpretation id="interp0" emma:lang="en-US" emma:confidence="0">
                  <emma:literal>No-Kalie</emma:literal>
                </emma:interpretation>
                <emma:interpretation id="interp1" emma:lang="en-US" emma:confidence="0">
                  <emma:literal>NL-Kalie</emma:literal>
                </emma:interpretation>
                <emma:interpretation id="interp2" emma:lang="en-US" emma:confidence="0">
                  <emma:literal>NV-Kalie</emma:literal>
                </emma:interpretation>
                <emma:interpretation id="interp3" emma:lang="en-US" emma:confidence="0">
                  <emma:literal>NW-Kalie</emma:literal>
                </emma:interpretation>
                <emma:interpretation id="interp4" emma:lang="en-US" emma:confidence="0">
                  <emma:literal>ND-Kalie</emma:literal>
                </emma:interpretation>
              </emma:one-of>
            </emma:emma>
          </inkml:annotationXML>
          <inkml:trace contextRef="#ctx0" brushRef="#br0">11720 3213 44,'-3'17'25,"3"-17"6,-6 15 3,6-15 4,-8 19-3,8-19-6,-13 21 0,13-21-6,-15 24-3,7-10-2,2 4 1,-4-1-3,4 2-1,0 0 0,-1 4-1,-1-1 2,3 1-1,-3-3 2,4 3-2,-6-4-1,5 2-2,-3-5 0,4 0-2,-1-2-3,5-14-1,-8 24-3,8-24-2,-3 18-1,3-18 2,0 14-4,0-14 2,0 0-4,0 14-2,0-14-4,0 0-8,0 0-10,0 0-14,0 0-24,0 0-27,0 0-14,0 0 3,0 0 50</inkml:trace>
          <inkml:trace contextRef="#ctx0" brushRef="#br0" timeOffset="-4713.6476">10606 3256 1,'0'0'64,"0"0"26,8 16 6,-8-16-59,2 22 4,-2-22-1,1 27-5,-1-27-6,-1 29-3,-2-15-1,3 6-5,-5-3 0,3 7-5,-6-5 2,2 5-7,-2-3 1,1 2-4,-1-6-3,5 1 0,3-18-2,-8 20 1,8-20-3,0 0 3,0 0-3,0 0 1,0 0 1,0 0-2,10-19-1,-10 19-1,9-27 0,-4 8-3,5 0 0,-2-2 1,3 0-2,0-1 2,4 1 1,-3-1 0,1 2 0,2 1 3,-1 3-1,0 0 1,2 2 0,2 0 0,1 1 0,2 0 1,0 3 1,-1 1 0,1 1 0,-2 3 0,-1 0 2,-1 5-1,-1 0 0,0 3 0,-16-3 1,28 16 0,-28-16 0,22 26 1,-14-10-1,0 2 2,-3-1-2,-2 4 2,-5-2-1,2 0 1,-3 0 0,-2 1-2,1-4 1,-1 1-3,0-2 1,0-1-3,5-14 3,-9 24-4,9-24 1,-12 18 0,12-18 1,-9 17-2,9-17-2,0 0-6,-10 19-8,10-19-12,0 0-21,0 0-24,5 16-51,-5-16 3,16 5-3,-16-5 24</inkml:trace>
          <inkml:trace contextRef="#ctx0" brushRef="#br0" timeOffset="474.7728">11543 3563 1,'0'0'6,"0"0"62,0 0 5,0 0-53,0 0 0,1-16 0,17 9 2,1 3-7,5-1 0,5-2-2,1 3 0,2-1-3,0-2-1,-1 1-1,-6-2-2,2 0-2,-3 2-3,0-4-3,-3 2-3,0-5-2,-2 5-3,-1-1-1,-1 2-2,-3-1-7,-14 8-1,24-8-8,-24 8-7,15 3-18,-15-3-19,0 0 31,-5 15 42</inkml:trace>
          <inkml:trace contextRef="#ctx0" brushRef="#br0" timeOffset="881.0434">11611 3496 20,'-17'3'74,"17"-3"-48,0 0 15,0 0 13,-2 16 2,2-16-10,8 16-5,-8-16-6,11 20-7,-11-20-5,20 26-6,-20-26-2,24 24-5,-24-24-4,27 21 0,-13-13-2,2 1 0,0-1-2,0 0 0,0-1-3,-2-2 2,1 1-4,-15-6-2,22 10-6,-22-10-8,19 11-10,-19-11-17,20 9-29,-20-9-29,20 10 1,-2-2 0</inkml:trace>
          <inkml:trace contextRef="#ctx0" brushRef="#br0" timeOffset="-1409.1985">11209 3528 1,'0'0'60,"-18"-10"-32,18 10-2,0 0 6,0 0-1,0 0-6,0 0 0,0 0-4,0 0-3,0 0-3,0 0 0,0 0-4,0 0 1,0 0-6,0 0 2,15-11-3,-15 11 1,25 0 0,-7-2-1,2 2 1,0-1-2,0 1 4,-2-2-3,1 0 2,-4 1-1,-15 1-1,22-2-2,-22 2 0,14-1-1,-14 1-1,0 0-1,0 0-6,16-4-5,-16 4-12,0 0-15,0 0-29,0 0-29,18 2 3,-18-2 22</inkml:trace>
          <inkml:trace contextRef="#ctx0" brushRef="#br0" timeOffset="1702.0482">11910 3627 4,'0'0'83,"20"1"3,-20-1-37,0 0-5,20 0-1,-20 0-12,16-3-9,-16 3-8,23-5-6,-7 4-4,4-1-4,8 0-2,-1 1-5,8 2 0,0-1-3,5 4-4,-2-3-1,2 4-6,-3-3-5,0 2-19,-2 3-21,-11-9-20,8 9 4,-16-14 76</inkml:trace>
          <inkml:trace contextRef="#ctx0" brushRef="#br0" timeOffset="1318.5657">12289 3473 1,'0'0'31,"-22"11"52,22-11 5,-29 18-51,13-13-13,16-5 3,-26 16 1,26-16-4,-22 14-8,22-14 0,-19 19-2,19-19-1,-16 21-3,16-21 1,-13 22-2,13-22-4,-11 23-6,11-23-9,-6 16-14,6-16-25,0 0-41,-2 14-9,2-14-2,0 0 39</inkml:trace>
          <inkml:trace contextRef="#ctx0" brushRef="#br0" timeOffset="2214.4997">12663 3408 1,'0'0'35,"0"0"49,0 0-30,0 0-20,-16-4 14,16 4 5,-21 13-4,12 3-11,-9-6-3,7 6-5,-7-3-3,10 6-5,-8-3-4,7 3-1,-6-2-5,6 4 0,-6-2-3,4 4 2,-3-4-3,1 3 1,-1-2-3,3-1 0,-1-2-2,3-2 1,9-15-5,-13 22-4,13-22-9,0 0-17,3 22-34,-3-22-56,0 0-2,16 7-2,-16-7-4</inkml:trace>
          <inkml:trace contextRef="#ctx0" brushRef="#br0" timeOffset="-5852.5032">12471 3598 1,'0'0'22,"18"6"50,4 4 6,-1-5-55,6 1 2,8 2 0,5 2 2,2-1-7,-4 1-4,4 3-1,-7-5 0,0 3 2,-8-3-1,-1 1 2,-9-2 0,1 2-1,-18-9-1,21 18 0,-21-18 1,13 19-2,-13-19 0,3 22 0,-3-22 0,-10 26 1,10-26-1,-24 26-1,7-15-3,-1 5-2,-3-5 0,4 2-2,-2-5-3,4 1-3,15-9-7,-25 15-11,25-15-24,-26 14-51,7-6-28,-7 0-2,-12-3-1</inkml:trace>
          <inkml:trace contextRef="#ctx0" brushRef="#br0" timeOffset="-201398.7772">13108 3646 13,'0'0'86,"-30"13"2,30-13-30,0 0-19,0 0 3,3 21-7,-3-21-11,0 0-3,16 20-4,-16-20-3,0 0-5,24 20 0,-24-20-4,23-9 0,-23 9-3,36-27-1,-13 7 0,-1-3 0,1-6 1,-1 4-1,-4-2 2,-4 2-2,-7 5 1,-7 20 2,-7-27 1,7 27 1,-29 0 2,29 0 0,-41 24 1,21-1 2,-1 0-1,8 4 0,4-2-2,9-1-2,2-1-1,9-3-2,-11-20 0,32 27-2,-12-18-2,-20-9-2,41 0-1,-41 0-3,41-20-1,-41 20-1,38-36 0,-27 13 1,-4 3 1,-7 0 3,-9-1 3,9 21 3,-41-20 2,10 18 0,-3 6-1,2 8-4,7 8-8,5-4-25,20 4-74,11 7-2,-11-27-3,50 43-3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3:06.6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C8EF670-0B3B-4C29-B021-DE096833FF22}" emma:medium="tactile" emma:mode="ink">
          <msink:context xmlns:msink="http://schemas.microsoft.com/ink/2010/main" type="inkDrawing" rotatedBoundingBox="13431,11987 16540,12212 16535,12283 13426,12058" semanticType="underline" shapeName="Other">
            <msink:sourceLink direction="with" ref="{07E38EB5-DC74-4CB2-92D1-BB0B49218CB5}"/>
          </msink:context>
        </emma:interpretation>
      </emma:emma>
    </inkml:annotationXML>
    <inkml:trace contextRef="#ctx0" brushRef="#br0">25-5 46,'-16'0'45,"16"0"6,0 0-5,0 0-4,0 0-6,0 0 3,0 0-5,0 0 2,-9 16-3,9-16 1,14 13-5,4-5-2,1-7-5,10 6-3,4-4-3,9 2-3,4-4-4,4 6 0,2-3-3,3 1 0,1 0 0,-1 1-1,6-1 0,3 0 0,3-2 0,4 0-2,2-3 0,2 2-1,0-1 0,-3-1 0,-1 2-1,-7 1 0,-5-1 0,-3 1 0,-7 5 0,2-3-2,-1 4 2,1 1-3,0 0 4,2 1-3,3-2 2,0 3-3,3-6 3,-2 4-1,-1-6 0,0 1 1,-1-2-2,-4-1 2,0-2-1,-3 0 1,-2 0 0,-3-2-1,-3 1 0,0-1 0,2 4 0,-4-2 0,1 1 0,-1 1-1,-1 1 0,-1 0 2,0 1-1,-3-1 0,-4-2 1,-2 3 0,-3-4 0,-5 1 2,-1-2-1,-2 1 0,-2-4 0,-14 4 1,26-3-1,-26 3 0,27-1 0,-11-1-1,1 2 0,4 2-2,5-1 2,-1 2-1,4 1 1,2 0 0,-3 1-1,1 0-1,-3 1-1,-4-2-1,-4 2-4,-18-6-5,24 6-10,-24-6-11,0 0-23,0 0-42,0 0-26,0 0 2,0 0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3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D647671-D05B-4070-AE60-AE8CAC8BE0AA}" emma:medium="tactile" emma:mode="ink">
          <msink:context xmlns:msink="http://schemas.microsoft.com/ink/2010/main" type="inkDrawing" rotatedBoundingBox="13567,6922 13719,8185 13410,8222 13258,6959" semanticType="verticalRange" shapeName="Other">
            <msink:sourceLink direction="with" ref="{7DF5A476-74E3-45ED-A48A-D3C99F4C34E8}"/>
            <msink:sourceLink direction="with" ref="{5660D93C-C694-4036-B225-7B1B975F2B91}"/>
            <msink:destinationLink direction="with" ref="{8D6CD9BC-0658-46EB-B4E2-FD399DCC04D1}"/>
            <msink:destinationLink direction="with" ref="{B7ED5AF0-F71C-4760-AA6D-38B83BF0BB15}"/>
          </msink:context>
        </emma:interpretation>
      </emma:emma>
    </inkml:annotationXML>
    <inkml:trace contextRef="#ctx0" brushRef="#br0">9546 1990 13,'-2'-36'79,"-5"0"-3,10 13-2,-3 23-56,18-22 6,4 24-3,8 9-1,6 10 5,2 10-5,5 10-1,-5 4-1,1 14-3,-8 0-3,-3 8-2,-15 1-4,-4 9-5,-11 2 0,-9 7-1,-10 6-3,-6 1-5,0 6-11,-7-11-19,7-4-43,4-10-13,-4-22-3,7-11-1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29.1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70B06FC-7683-41C0-8223-BD0A20A8C699}" emma:medium="tactile" emma:mode="ink">
          <msink:context xmlns:msink="http://schemas.microsoft.com/ink/2010/main" type="writingRegion" rotatedBoundingBox="13280,9493 17333,9944 16872,14083 12819,13632">
            <msink:destinationLink direction="with" ref="{A4326C57-4570-4B02-82F2-F33E6CF3BF98}"/>
          </msink:context>
        </emma:interpretation>
      </emma:emma>
    </inkml:annotationXML>
    <inkml:traceGroup>
      <inkml:annotationXML>
        <emma:emma xmlns:emma="http://www.w3.org/2003/04/emma" version="1.0">
          <emma:interpretation id="{AF4020C8-6ECF-4F40-835A-2A765F30046D}" emma:medium="tactile" emma:mode="ink">
            <msink:context xmlns:msink="http://schemas.microsoft.com/ink/2010/main" type="paragraph" rotatedBoundingBox="13285,9467 17339,9980 17169,11324 13115,10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E08287-4500-4CC2-B80F-30F96C7F440D}" emma:medium="tactile" emma:mode="ink">
              <msink:context xmlns:msink="http://schemas.microsoft.com/ink/2010/main" type="line" rotatedBoundingBox="13285,9467 17339,9980 17169,11324 13115,10812"/>
            </emma:interpretation>
          </emma:emma>
        </inkml:annotationXML>
        <inkml:traceGroup>
          <inkml:annotationXML>
            <emma:emma xmlns:emma="http://www.w3.org/2003/04/emma" version="1.0">
              <emma:interpretation id="{BF966857-1251-4AAA-A5AD-5326851B7A3F}" emma:medium="tactile" emma:mode="ink">
                <msink:context xmlns:msink="http://schemas.microsoft.com/ink/2010/main" type="inkWord" rotatedBoundingBox="13454,9490 14045,10383 13569,10697 12978,9805">
                  <msink:destinationLink direction="with" ref="{0DE6FF3E-BA93-4F80-A3EB-A379D1B8CC50}"/>
                </msink:context>
              </emma:interpretation>
              <emma:one-of disjunction-type="recognition" id="oneOf0">
                <emma:interpretation id="interp0" emma:lang="en-US" emma:confidence="0">
                  <emma:literal>S.</emma:literal>
                </emma:interpretation>
                <emma:interpretation id="interp1" emma:lang="en-US" emma:confidence="0">
                  <emma:literal>s.</emma:literal>
                </emma:interpretation>
                <emma:interpretation id="interp2" emma:lang="en-US" emma:confidence="0">
                  <emma:literal>so.</emma:literal>
                </emma:interpretation>
                <emma:interpretation id="interp3" emma:lang="en-US" emma:confidence="0">
                  <emma:literal>So.</emma:literal>
                </emma:interpretation>
                <emma:interpretation id="interp4" emma:lang="en-US" emma:confidence="0">
                  <emma:literal>o,</emma:literal>
                </emma:interpretation>
              </emma:one-of>
            </emma:emma>
          </inkml:annotationXML>
          <inkml:trace contextRef="#ctx0" brushRef="#br0">9942 5480 82,'0'0'36,"0"0"-2,0 0 6,0 0-1,0 0-11,-14 20 0,14-20-3,0 0-3,0 0-7,14 25 0,-14-25-6,0 0-4,0 0-5,27-3-3,-27 3-1,27-18-3,-27 18 1,34-29-1,-16 9 3,-2-1-2,-1-1 4,-3-3 1,-1 2 1,-7-2 0,-1 5 1,-3 20 2,-9-29 1,9 29 5,-23-11 0,23 11 5,-36 6 2,36-6 4,-43 23 0,23-5 2,-5-5-2,25-13-1,-36 34-4,36-34-1,-16 34-4,16-34-3,7 25-1,-7-25-2,31 14-2,-6-14-1,2-5-1,5-8-1,2-3-1,0-7 1,2-2-3,-7-4 0,0 0 1,-10-5-1,-4 0 2,-10 7-1,-10 0 2,-6 4 0,11 23 3,-41-27 1,14 25 1,-2 11 2,-7 4 2,6 10 2,-1 4-1,8 5 2,1-3-3,8 3 0,5-8-3,9-3-3,0-21-7,25 20-6,4-13-16,-2-18-36,10-1-57,-1 1-3,-12-5 1,-24 16-2</inkml:trace>
          <inkml:trace contextRef="#ctx0" brushRef="#br0" timeOffset="48484.4455">9540 4522 1,'0'0'47,"0"0"31,-18 25-3,15-5-48,6 3-1,1-3 4,7 0-9,-11-20-3,30 32-3,-10-18-3,3-1 0,-3-2-1,7 5 1,0-2 0,0 2 0,0 4-2,0 0 2,-4 3-1,0 2 0,-10-1-1,3-1 0,-12-3-1,3 1-1,-7-21-1,2 25-2,-2-25 0,0 0-2,0 0 1,0 0-1,0 0-1,-22 13 1,22-13-1,-34 16 1,11 0-1,-1 4 3,-3 5-3,2 4 1,-5-2-2,8 3 1,1-3-4,3-7-8,9 5-17,9-25-35,-16 25-43,16-25-5,-6 20-2,6-20-1</inkml:trace>
        </inkml:traceGroup>
        <inkml:traceGroup>
          <inkml:annotationXML>
            <emma:emma xmlns:emma="http://www.w3.org/2003/04/emma" version="1.0">
              <emma:interpretation id="{83685396-B570-4F5B-A40C-927EBE3ECA48}" emma:medium="tactile" emma:mode="ink">
                <msink:context xmlns:msink="http://schemas.microsoft.com/ink/2010/main" type="inkWord" rotatedBoundingBox="14835,11042 14859,9688 15138,9693 15114,11046"/>
              </emma:interpretation>
              <emma:one-of disjunction-type="recognition" id="oneOf1">
                <emma:interpretation id="interp5" emma:lang="en-US" emma:confidence="0">
                  <emma:literal>&amp;</emma:literal>
                </emma:interpretation>
                <emma:interpretation id="interp6" emma:lang="en-US" emma:confidence="0">
                  <emma:literal>{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+</emma:literal>
                </emma:interpretation>
                <emma:interpretation id="interp9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220232.6762">11234 4689 120,'15'-14'111,"-9"0"-4,-6 14-1,16-20-92,-16 20-10,13 15-10,-4 4-20,3 2-45,-4 6-30,4 7-2,-8-2-3</inkml:trace>
          <inkml:trace contextRef="#ctx0" brushRef="#br0" timeOffset="220467.0713">11343 5308 64,'6'22'89,"-6"-22"-4,0 0-4,0 0-89,13 20-27,-6-6-42,-7-14-3,12 17-6,-12-17 54</inkml:trace>
          <inkml:trace contextRef="#ctx0" brushRef="#br0" timeOffset="230244.2061">11228 4629 1,'0'0'67,"0"0"19,0 0 1,0 0-58,0 0 8,0 0 4,0 0-2,0 0-3,0 0-2,0 0-4,0 0-3,-8 14-5,8-14-5,-13 22-6,7-7-5,6-15-3,-3 25-3,3-25 1,9 18-3,-9-18 2,19 10-2,-19-10 2,27 0-1,-27 0 0,28-10 1,-12 2-1,-16 8 1,27-22-1,-27 22 3,21-28-3,-21 28 2,9-27 0,-9 27 0,-6-20 0,6 20 1,-31-7 0,9 10-1,-5 5 3,-4 3-2,1 4 1,1 1 0,4-2-1,6 2 0,19-16 0,-20 24-1,20-24 0,0 0-1,21 11 1,-5-14-1,2-2 0,-1-3 1,1 0-1,-2-3 0,-16 11 0,21-19-3,-21 19-5,6-16-12,-6 16-20,0 0-61,-19-8-13,19 8-4,-26 13 0</inkml:trace>
          <inkml:trace contextRef="#ctx0" brushRef="#br0" timeOffset="220685.8329">11204 5963 83,'0'0'97,"-18"-11"-5,18 11-17,0 0-126,0 0-34,16 3-2,-16-3-4</inkml:trace>
          <inkml:trace contextRef="#ctx0" brushRef="#br0" timeOffset="230943.1102">11222 5249 11,'0'0'88,"0"0"4,-13-15-41,13 15 5,0 0-5,0 0-10,-19 21-9,15-6-7,-4-1-6,7 4-4,-2-2-2,3 1-7,0-17 0,9 22-5,-9-22 0,24 8-1,-5-9-2,2-7 1,1 0-2,-1-3 2,-3-4-1,-4-1 5,-6 2 2,-6 0 4,-10-1 0,-7 7 2,-4-3 0,-3 8 0,-4-2 0,2 7-4,2-2-1,4 3-2,18-3-2,-20 9 0,20-9 0,-7 16-3,7-16 2,8 21-1,-8-21 1,11 21-2,-11-21 2,20 22-1,-20-22 0,24 12 0,-9-11-1,1-4 1,0 0-1,0-7 1,-1-1-1,-7-3 1,-2 1-1,-6-2 1,0 15 0,-14-22-4,14 22-8,-26-13-12,26 13-28,-21 15-52,21-15-13,-6 24 2,6-24-4</inkml:trace>
          <inkml:trace contextRef="#ctx0" brushRef="#br0" timeOffset="231542.7983">11210 5880 53,'16'-9'37,"-16"9"6,0 0 3,0 0-7,0 0 0,10-15-8,-10 15-4,0 0-6,-19 3-4,19-3-2,-21 12-3,21-12-2,-16 12-2,16-12 0,-10 15-1,10-15-1,-1 14-2,1-14-1,0 0-1,17 11-2,-17-11 1,16 3-1,-16-3 1,21-3-2,-21 3 1,24-9-1,-24 9 4,21-13 3,-21 13 3,0 0 3,0 0 2,5-16 4,-5 16-1,-24 0 1,24 0-3,-27 5-2,27-5-4,-24 8-5,24-8-4,0 0-6,0 0-7,1 19-19,-1-19-55,24-3-28,-3 3-2,-21 0-3</inkml:trace>
        </inkml:traceGroup>
        <inkml:traceGroup>
          <inkml:annotationXML>
            <emma:emma xmlns:emma="http://www.w3.org/2003/04/emma" version="1.0">
              <emma:interpretation id="{7DA66789-84F9-4517-BCC7-D3CF312D6842}" emma:medium="tactile" emma:mode="ink">
                <msink:context xmlns:msink="http://schemas.microsoft.com/ink/2010/main" type="inkWord" rotatedBoundingBox="16849,10554 17184,10431 17270,10666 16935,10788">
                  <msink:destinationLink direction="with" ref="{CD9FB973-2380-4D92-B5C0-8B483979AA1A}"/>
                  <msink:destinationLink direction="from" ref="{CDE144C2-FD57-4B0E-9B49-BC6B3EE23FEC}"/>
                </msink:context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e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:</emma:literal>
                </emma:interpretation>
                <emma:interpretation id="interp1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218976.8961">10545 6523 46,'-4'14'97,"4"-14"2,0 0-26,-4 29-27,-2-13 3,6 8-7,-8-4-10,5 11-6,-7-6-5,7 7-3,-5-6-4,3 3-1,1-7-4,2 2 2,0-5-5,4-1 1,0-4-2,-2-14-1,4 23-2,-4-23 1,0 0-1,7 16-1,-7-16 1,0 0-2,0 0 1,1-15-1,-1 15 2,8-25-3,-1 7 1,1-3-1,4-3 0,3-3-2,2 0 0,3-2 1,0 0-1,1-1 1,2 4 0,-1 1-1,2 3 2,-3 1-1,-1 2 1,1 3-1,-3 4 1,-2 3 0,0 2 2,-16 7-1,25 0 1,-25 0 0,24 15 1,-24-15 1,27 21 0,-12-7 1,-1 0-1,2 2 3,-3-1-2,0 2 3,-5-1-2,1 3 0,-5 2 1,-3 0-2,-2 1 2,-1 4-2,-3 0 1,0 1-2,1 0 0,2 0 0,0-1-2,4-2 0,0-4-3,1-2-3,2-2-9,-5-16-10,9 19-22,-9-19-38,0 0-41,0 0-3,-16-11 1,16 11 1</inkml:trace>
        </inkml:traceGroup>
      </inkml:traceGroup>
    </inkml:traceGroup>
    <inkml:traceGroup>
      <inkml:annotationXML>
        <emma:emma xmlns:emma="http://www.w3.org/2003/04/emma" version="1.0">
          <emma:interpretation id="{5262F9C0-1A7A-4ACD-ADCF-32F237F0E52F}" emma:medium="tactile" emma:mode="ink">
            <msink:context xmlns:msink="http://schemas.microsoft.com/ink/2010/main" type="paragraph" rotatedBoundingBox="13423,11448 17028,11850 16945,12602 13339,12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8AE93C-0839-4180-A36B-416B512ADA56}" emma:medium="tactile" emma:mode="ink">
              <msink:context xmlns:msink="http://schemas.microsoft.com/ink/2010/main" type="inkBullet" rotatedBoundingBox="13392,11718 13761,11759 13732,12015 13364,11974"/>
            </emma:interpretation>
            <emma:one-of disjunction-type="recognition" id="oneOf3">
              <emma:interpretation id="interp15" emma:lang="en-US" emma:confidence="0">
                <emma:literal>•</emma:literal>
              </emma:interpretation>
            </emma:one-of>
          </emma:emma>
        </inkml:annotationXML>
        <inkml:trace contextRef="#ctx0" brushRef="#br0" timeOffset="762.0277">9641 6846 1,'27'-16'0,"-13"-16"0,17 17 19,-3-8-4,-6 3 4,3-1 10,-5 6 2,-20 15 4,27-23 4,-27 23 6,0 0-2,0 0-3,-22 11-4,2 10-3,-10-6-3,3 12-1,-5-6-6,8 10-1,-4-8-6,15 4-2,13-27-4,-18 32-1,18-32-5,22 7-1,3-12-1,7-9-4,2-4 1,6-6-3,1-4 1,0-1-1,-7 0 1,-7 2-1,-9 4 3,-18 23 1,2-29 2,-2 29 2,-36 0 0,7 11 2,-3 0 1,3 7 1,1-4-1,6 4 0,22-18-2,-16 20 2,16-20-4,32 3-3,-1-8-8,8-9-17,10 12-37,1-7-57,-14 0 0,-6 9-5,-30 0 3</inkml:trace>
      </inkml:traceGroup>
      <inkml:traceGroup>
        <inkml:annotationXML>
          <emma:emma xmlns:emma="http://www.w3.org/2003/04/emma" version="1.0">
            <emma:interpretation id="{07E38EB5-DC74-4CB2-92D1-BB0B49218CB5}" emma:medium="tactile" emma:mode="ink">
              <msink:context xmlns:msink="http://schemas.microsoft.com/ink/2010/main" type="line" rotatedBoundingBox="14270,11543 17028,11850 16945,12602 14186,12295">
                <msink:destinationLink direction="with" ref="{DC8EF670-0B3B-4C29-B021-DE096833FF2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8864DC-3D57-483F-B1F0-F3C79370BAA4}" emma:medium="tactile" emma:mode="ink">
                <msink:context xmlns:msink="http://schemas.microsoft.com/ink/2010/main" type="inkWord" rotatedBoundingBox="14289,11501 17026,11912 16918,12629 14182,12217"/>
              </emma:interpretation>
              <emma:one-of disjunction-type="recognition" id="oneOf4">
                <emma:interpretation id="interp16" emma:lang="en-US" emma:confidence="0">
                  <emma:literal>n...</emma:literal>
                </emma:interpretation>
                <emma:interpretation id="interp17" emma:lang="en-US" emma:confidence="0">
                  <emma:literal>in.</emma:literal>
                </emma:interpretation>
                <emma:interpretation id="interp18" emma:lang="en-US" emma:confidence="0">
                  <emma:literal>in,</emma:literal>
                </emma:interpretation>
                <emma:interpretation id="interp19" emma:lang="en-US" emma:confidence="0">
                  <emma:literal>nose.</emma:literal>
                </emma:interpretation>
                <emma:interpretation id="interp20" emma:lang="en-US" emma:confidence="0">
                  <emma:literal>n/a</emma:literal>
                </emma:interpretation>
              </emma:one-of>
            </emma:emma>
          </inkml:annotationXML>
          <inkml:trace contextRef="#ctx0" brushRef="#br0" timeOffset="8493.2202">12970 8474 87,'11'-20'100,"-11"20"-1,0 0-36,-27 11-39,27-11 4,-22 29-4,22-29-8,-18 30-4,18-30-5,0 0-1,6 20-2,-6-20-2,34-2-1,-11-3 0,-1-1-3,3-1-2,-2 2-1,-3-4-1,-20 9-1,27-11 1,-27 11 1,0 0-1,7-23 3,-7 23 3,0 0 2,-32-27 2,32 27 4,-31-13 1,8 8 2,1 10 3,-8 4 0,5 11 2,-8 3-1,3 13-1,-4 0-2,7 5-1,2-1-3,12-4-1,4-2-2,11-7-1,7-6-2,11-8 0,12-8-2,4-8-1,5-6 0,-1-4-1,3-7 0,-4-5 0,-5-2 0,-5-3 0,-11 1 1,-7 0 0,-11 1 2,-4 4-2,-10 1 2,-6 7-4,-3 7 0,-6 0-10,6 14-17,-8-8-48,6 3-39,25 0 1,-36 3-4</inkml:trace>
          <inkml:trace contextRef="#ctx0" brushRef="#br0" timeOffset="219336.289">11025 6857 11,'21'-12'95,"-21"12"6,22-16 2,-6 12-50,-16 4-4,26-7-3,-26 7-13,24-3-9,-24 3-5,25 3-3,-25-3-7,31 7-2,-12-6-3,0 4-2,2-2-2,-1-3-4,1 3-5,-5-6-11,2 8-15,-18-5-36,0 0-39,0 0-5,0 0 2,0 0 19</inkml:trace>
          <inkml:trace contextRef="#ctx0" brushRef="#br0" timeOffset="219777.1529">11637 6588 62,'21'0'97,"-21"0"3,16 2-23,-16-2-38,9 24 5,-4-4-1,-10-2-10,5 9-4,-4-1-5,4 7-4,-4-2-6,6 7 0,-4-4-4,7 4 0,-5 0-3,3 6-1,-3-6-1,4 2 0,-4-3 0,3-2-3,-3-6 0,3-5-6,2-5-7,-5-19-16,17 19-41,-17-19-52,0 0-5,12-16 0,-19-5-3</inkml:trace>
          <inkml:trace contextRef="#ctx0" brushRef="#br0" timeOffset="218054.9741">12390 6980 7,'0'0'77,"35"-2"0,-35 2-23,29 5-27,-10 3 10,-3 0-7,0 1-2,-16-9-6,27 23 1,-27-23-4,19 29-1,-19-29 2,13 28-2,-13-28 2,6 31-2,-6-17 2,2 9 0,-5-6 1,3 7 1,-7-2-3,4 6-1,-6-4-4,1 4-1,-5-2-5,3-1-1,-4-2-4,3-4-2,1 2-7,10-21-9,-19 25-16,3-25-27,16 0-61,-32-4-5,6-8-1,-12-2-3</inkml:trace>
          <inkml:trace contextRef="#ctx0" brushRef="#br0" timeOffset="7698.3209">12929 6914 1,'0'0'66,"0"0"17,0 0-22,0 0-11,0 0 7,0 0-4,-15 24-7,15-24-10,-9 23-7,9-23-2,2 32-12,-2-32-1,22 27-9,1-23 0,2-4-6,6-4-4,3-5 1,0-7-5,-4 0 4,-6-2-5,-3 0 3,-21 18-5,20-25 3,-20 25 1,0 0 1,-34-16 3,5 16 2,-7 5 5,-5 4 5,-9 0 4,5 9 4,-5-2 3,12 6-3,4-1 2,16 1-6,18-22-1,-7 34-8,7-34 2,52 23-8,-7-19 2,7-6-1,5 0-2,4-7 0,-2-5-2,-5-4 6,-11 0-6,-12-5 6,-15 1-5,-11 1 5,-19 1-1,-15 4 3,-12 5 0,-11 7 0,-7 6 1,-2 7-2,5 9 0,4 4-9,18 10-11,12-5-21,28 9-42,19 0-33,11-11 2,16 7-3</inkml:trace>
        </inkml:traceGroup>
      </inkml:traceGroup>
    </inkml:traceGroup>
    <inkml:traceGroup>
      <inkml:annotationXML>
        <emma:emma xmlns:emma="http://www.w3.org/2003/04/emma" version="1.0">
          <emma:interpretation id="{7DB1126F-00AC-402C-8D43-D80039DEE314}" emma:medium="tactile" emma:mode="ink">
            <msink:context xmlns:msink="http://schemas.microsoft.com/ink/2010/main" type="paragraph" rotatedBoundingBox="13370,13100 16886,13300 16843,14049 13327,13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7F472B-EE6B-4FD1-B7E3-616B94BA28E1}" emma:medium="tactile" emma:mode="ink">
              <msink:context xmlns:msink="http://schemas.microsoft.com/ink/2010/main" type="inkBullet" rotatedBoundingBox="13347,13504 13759,13528 13750,13682 13338,13658"/>
            </emma:interpretation>
            <emma:one-of disjunction-type="recognition" id="oneOf5">
              <emma:interpretation id="interp21" emma:lang="en-US" emma:confidence="0">
                <emma:literal>-</emma:literal>
              </emma:interpretation>
            </emma:one-of>
          </emma:emma>
        </inkml:annotationXML>
        <inkml:trace contextRef="#ctx0" brushRef="#br0" timeOffset="1542.1424">9598 8515 1,'0'0'69,"0"0"25,0 0 1,21 7-55,-21-7-6,24-5-4,-24 5-10,28-9-6,-28 9-4,27-9-3,-27 9-1,27-16-2,-27 16 2,31-18 2,-31 18 4,37-16 4,-37 16 1,24-13 3,-24 13 2,0 0 3,0 0-4,-22 27-1,22-27-5,-34 34-5,18-14-3,7 3-2,9-23-3,0 33-3,0-33-1,32 14-1,-10-12 0,8-6-1,-1-5 0,3-5-2,-1-2 0,-1-2 0,-3 0 1,-7 0 1,-20 18 2,25-27 2,-25 27 1,0 0 4,-23-11 1,23 11 2,-45 18-1,20-2 0,-2-3 0,7 5-2,20-18-1,-27 27-6,27-27-3,0 0-12,29 14-15,-29-14-33,41-20-59,-16 8 0,-25 12-4,29-29 3</inkml:trace>
      </inkml:traceGroup>
      <inkml:traceGroup>
        <inkml:annotationXML>
          <emma:emma xmlns:emma="http://www.w3.org/2003/04/emma" version="1.0">
            <emma:interpretation id="{9C1145A2-9B09-4AB5-948F-4ED188D1640F}" emma:medium="tactile" emma:mode="ink">
              <msink:context xmlns:msink="http://schemas.microsoft.com/ink/2010/main" type="line" rotatedBoundingBox="14728,13177 16886,13300 16843,14049 14685,13927">
                <msink:destinationLink direction="with" ref="{5606DB41-D30E-482E-B2A7-AF0159F7E9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5AC14F9-7903-4E8E-85A6-120E4DCF3DE2}" emma:medium="tactile" emma:mode="ink">
                <msink:context xmlns:msink="http://schemas.microsoft.com/ink/2010/main" type="inkWord" rotatedBoundingBox="14728,13177 15145,13201 15118,13678 14701,13654"/>
              </emma:interpretation>
              <emma:one-of disjunction-type="recognition" id="oneOf6">
                <emma:interpretation id="interp22" emma:lang="en-US" emma:confidence="1">
                  <emma:literal>n</emma:literal>
                </emma:interpretation>
                <emma:interpretation id="interp23" emma:lang="en-US" emma:confidence="0">
                  <emma:literal>h</emma:literal>
                </emma:interpretation>
                <emma:interpretation id="interp24" emma:lang="en-US" emma:confidence="0">
                  <emma:literal>y</emma:literal>
                </emma:interpretation>
                <emma:interpretation id="interp25" emma:lang="en-US" emma:confidence="0">
                  <emma:literal>0</emma:literal>
                </emma:interpretation>
                <emma:interpretation id="interp26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216354.7135">10987 8097 44,'0'0'104,"0"0"0,0 0 4,0 0-71,0 0 2,-4 24-2,4-24-8,2 19-8,-2-19-3,5 24-2,-5-24-3,6 30-1,-4-14-1,3 5 1,-7-2-3,4 4 0,-6-1-3,3 4 2,-4-4-4,2 0 2,0 1-3,-1-2 0,3-2-1,2-3 0,-1-2 0,0-14-2,8 21 2,-8-21-1,0 0 0,13 14-1,-13-14 1,0 0-1,16-16-1,-16 16 1,13-25-1,-7 9 0,1-3 1,-1-1-1,2 0 0,2-3-1,1 2 0,0 1-1,2-1 1,1 0-2,4 4 2,-1-1-2,3 4 2,-1-1-1,5 4 2,0 3-1,-2 2 1,0 2 0,-2 3 0,0 2 2,-4 4 2,0 3 0,-16-8 0,16 24 2,-11-8 0,0 3 0,-2 0-1,-3 4 1,0-4-2,0 3 0,-3 1 0,1 2 0,-1-1 0,0 2 1,-2-1-2,2 1 1,0 0-1,0-2 0,-1-4-4,3-4-2,2-1-10,-1-15-13,8 14-44,-8-14-56,10-14-2,-10-5-2,-3-5 1</inkml:trace>
        </inkml:traceGroup>
        <inkml:traceGroup>
          <inkml:annotationXML>
            <emma:emma xmlns:emma="http://www.w3.org/2003/04/emma" version="1.0">
              <emma:interpretation id="{3AD6B161-DBBF-4D7B-A7D5-232FA0CAB14D}" emma:medium="tactile" emma:mode="ink">
                <msink:context xmlns:msink="http://schemas.microsoft.com/ink/2010/main" type="inkWord" rotatedBoundingBox="16263,13421 16877,13456 16843,14049 16229,14014">
                  <msink:destinationLink direction="with" ref="{C4EC40FC-DB23-444B-A3BF-0BDF9507915E}"/>
                  <msink:destinationLink direction="with" ref="{C75D7B26-EDD3-44AC-961C-ACB91F9EB819}"/>
                </msink:context>
              </emma:interpretation>
              <emma:one-of disjunction-type="recognition" id="oneOf7">
                <emma:interpretation id="interp27" emma:lang="en-US" emma:confidence="0">
                  <emma:literal>so</emma:literal>
                </emma:interpretation>
                <emma:interpretation id="interp28" emma:lang="en-US" emma:confidence="0">
                  <emma:literal>38</emma:literal>
                </emma:interpretation>
                <emma:interpretation id="interp29" emma:lang="en-US" emma:confidence="0">
                  <emma:literal>jo</emma:literal>
                </emma:interpretation>
                <emma:interpretation id="interp30" emma:lang="en-US" emma:confidence="0">
                  <emma:literal>yo</emma:literal>
                </emma:interpretation>
                <emma:interpretation id="interp31" emma:lang="en-US" emma:confidence="0">
                  <emma:literal>70</emma:literal>
                </emma:interpretation>
              </emma:one-of>
            </emma:emma>
          </inkml:annotationXML>
          <inkml:trace contextRef="#ctx0" brushRef="#br0" timeOffset="214516.5829">12538 8356 38,'0'0'96,"-19"-15"-1,19 15 4,0 0-42,0 0-28,0 0-1,23 15-1,-1-1-4,-3-1-2,7 9 0,-4-4-4,2 6-1,-3-2-4,1 2 0,-4-3-4,3 3-2,-5-3-2,1 0 0,-4-2 0,1 0 1,-4 0 0,-2 0 1,-5-3 1,-1 2 1,-7-4 1,0 2 1,5-16-2,-24 27-2,7-15 0,-4 2-1,-2-1 1,-2 1-1,-1 0-1,-1 2-4,2-1 2,1 1-2,3-3 2,2 1-3,4-3 1,15-11-6,-21 21-1,21-21-4,0 0-7,0 0-12,5 16-26,-5-16-51,0 0-20,11-21 2,-11 21-1</inkml:trace>
          <inkml:trace contextRef="#ctx0" brushRef="#br0" timeOffset="6918.9065">13508 5592 1,'-7'-22'0,"7"22"26,2-23-25,-2 23 3,0-25 6,0 25 2,0 0 6,0 0-2,0 0 5,-23-13 1,23 13 3,-31 9 3,11-2 1,-3 2-2,0 2 0,-4-4 2,5 6 3,-5-6 1,6 9-2,-1-7-4,22-9-4,-27 20-5,27-20-2,0 0-9,4 21-4,-4-21-4,36-7-2,-11-2-3,2-5 1,5-4-1,-3-2-2,-2 0 2,-4-3 0,-5 3 2,-18 20 1,16-34 2,-16 34 0,0 0 3,-21-21 3,1 24 1,20-3 2,-45 25 3,22-7 3,-4 0 0,7 4 2,0-1-3,6-1 1,14-20-3,-16 29-2,16-29-3,0 0-3,23 18-2,-23-18-1,34-9-1,-14 0-4,0-4 0,-2-8-2,0 1 0,-6-7 0,-1 0 2,-6-3 0,-5 3 0,-7 3 1,-5 3 3,12 21 1,-42-16 1,17 21 2,-7 6-1,5 7 1,-5 7 0,5 2 0,2-2-3,3 0-5,11 0-8,11-25-12,-14 38-22,14-38-62,2 27 3,-2-27-6,0 0 3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50:06.95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01020D-26D2-4467-8F63-BEE6229C4CE1}" emma:medium="tactile" emma:mode="ink">
          <msink:context xmlns:msink="http://schemas.microsoft.com/ink/2010/main" type="inkDrawing" rotatedBoundingBox="1579,14079 1700,6304 3255,6328 3133,14103" hotPoints="2498,15456 1774,11106 2356,6734 3080,11084" semanticType="enclosure" shapeName="Ellipse"/>
        </emma:interpretation>
      </emma:emma>
    </inkml:annotationXML>
    <inkml:trace contextRef="#ctx0" brushRef="#br0">1285 31 10,'-26'-6'17,"26"6"-4,-24-2 1,24 2 2,-24-4-1,24 4 1,-29-4-4,29 4 3,-34-6-5,12 2 7,1 0-5,-3 0 2,2 2-3,-4-2-3,7 4 1,-7-4-3,6 6 2,-4 0-4,7 2 6,-5 0-6,2 2 6,-2-2-2,2 4-1,-1 0 2,-1 0-1,0 0 0,0 0-1,1 2 0,1 0-3,-2 1 1,2 1 1,0 2 0,5 6-3,-3 4 0,4 9 1,-4 1-1,4 10 2,-2-1-3,7 9 6,-7-3-3,4 4 6,-2-5-3,0-3 1,2-3-1,0-4 0,1-1 0,-1-3-4,2-1 0,2-1-4,0 2 3,2-1-3,2 7 0,-2 0 0,4-3 1,-4 7 1,0-1-2,0 1 3,-4 1-2,1 3 4,-7-3-2,0 7 3,-6-1-3,0 5 3,-3 9 2,-1 6-5,2 2 3,0 6-4,3 5 3,1 1-4,4 2 5,6 2-5,0-4-1,6-2 3,-2 0-2,2-4 2,-4 0-3,5-3 4,-7 1-4,0 0 4,-2-4-2,-2 2 1,2 2-2,-2 5 2,4-1-3,2 2 2,3 0-2,3-2 1,4 0-2,3-4 3,1-1-1,6-3 0,0 2 0,0 2-2,-2-4 2,-2 5-2,-2 1 2,-2 4 0,-6 6-1,-4 2 1,-2 0 1,-2-2 2,-2-2-3,0 0 2,2-8-3,2-2 3,8-5-2,0-1-2,4-6 1,6 2 0,2-1 1,4 1-1,0 2 1,2 5-1,-1-3 0,3 4 3,-2 2-3,-4 0 3,0 0-3,-6-3 3,-2-1-3,-2-6 0,-4-4-1,-2 1-1,-2-7 1,2 3-2,-2-3 2,4 2-2,0-1 4,4 1-2,0-2 3,2 3 0,3 1-1,1 0 1,2 1-1,2 3 2,-2-4-4,4 3 4,-4-3-2,1-2 3,-1-3-3,0-3-3,-2-3 3,-2-3-3,-2 1 4,2-5-4,-4-1 3,4-5-4,-2-1 5,4-4 0,1-3-1,3-3 1,2 0-2,4-4 1,0-3-2,1 1 2,1 2-1,2-2 1,0 2 0,-1 1 0,3-3-1,2 2 1,-2-2-1,1-3 1,-1-3-2,0-2 0,1-8 0,-1-4 1,-2 0 0,2-4 0,-3 0 1,3-4-2,0 0 1,0-4 0,-1 1 0,-1-3 0,0-6 0,0-8 1,1-3-2,-3-11 1,4-7-1,-1-7 0,1-9 1,2-4-4,2-3 3,-3 1 1,1-4 1,-2 4-1,-1-2 0,-1-1 1,-4-5-2,-2-6 3,-4-6-2,-2-6-3,-3-2 2,-1-2 4,-2 2-3,-4 0 3,0 4-2,0 4 1,-4 4-1,0 4 1,0 0-1,-2 0-4,-2 0 3,2 0-3,2 2 3,-2 3-3,1 3 3,-3 0-2,2 2 2,0 0 3,0-1-2,0 3 1,0-4 0,2 0 1,4-6-1,4 0-1,2-3 0,4-3-4,1 2 3,3-4-1,4 2-1,0-2 2,0 2 0,-3 0 1,-1 0 0,-4-2 0,-2 0-1,-4 0 0,-4 2 0,-4 0-3,-4 2 3,-4 1-1,0-1 0,-4 2 0,0 2 0,-1 0-1,1 0 1,0-4-1,2 2 1,-2-6-2,2 4 3,-2 1-4,3 1 6,-5 4-3,2 2 2,-2 6-1,2 0 1,-4 3 4,5 3-8,-3 4 4,2-1-5,0 1 6,2 2-5,0-3 5,0 5-6,3-1 1,-3 5 4,0-2-2,0 3 2,-2 1-2,0-1 2,-2 5-2,1 1 4,-1 7-2,0-3-1,-2 5 0,0 1 0,0 2 0,1 3 0,-1-1-2,-2-2 1,2 5 1,-3-1 1,1 2 1,0 1-6,0-3 4,0 6-6,1-2 2,1 3-8,-4-1-6,10 4-10,-8-4-23,12 5-30,8 19-28,-6-36 4,6 36-5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50:11.030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089D6C-3801-4DBC-9EE7-6C241011CAA2}" emma:medium="tactile" emma:mode="ink">
          <msink:context xmlns:msink="http://schemas.microsoft.com/ink/2010/main" type="inkDrawing" rotatedBoundingBox="15915,14229 16363,6313 18082,6410 17634,14326" hotPoints="17223,5358 17630,10161 16473,14841 16067,10038" semanticType="enclosure" shapeName="Ellipse"/>
        </emma:interpretation>
      </emma:emma>
    </inkml:annotationXML>
    <inkml:trace contextRef="#ctx0" brushRef="#br0">884 0 10,'-28'10'15,"10"0"1,0-4-2,-2 8 1,-1-6-1,1 5 2,-6-1 0,4 0-1,1 0-3,-1 0-1,0 4 1,0-4-1,1 4 3,-1-1-4,0 7 2,-2 0-3,1 4 2,-1 1-2,0 5 0,2 2-2,-3 1-1,7-1 3,-4 1-2,6-1 1,-2 0-2,0-5 5,1 5-3,-1-4 3,2 3-2,-4 1-5,6 2 3,-1-1-3,1 3 1,2 1-3,0 1 2,4 4-2,2-3 3,2 3-3,2-1 2,0 1-1,0-1 0,0 1 1,2-1-3,-2-3 2,0 3-2,0-3 3,0 2-2,-2-5 1,0 3 0,0-3 2,1 1-2,-3 3 1,0 3-3,2-2 3,0 3-2,2-1 3,0 3-3,2-1 0,0 3-1,0-3 1,0-1 2,-2 3-2,2-3 1,-2 5-2,0-3 1,0 1 0,-2-1 0,0-1-1,2-1 1,2 1-1,-2-1 1,2-1-1,0 3 2,0 3-2,0 1 1,2 4-1,-2 5 2,0-1-2,2 1 1,-2 1-1,4 0-1,-2-1 2,4-1-1,0-4 0,4-1 1,0 3-2,1 1 2,1 1-2,0 2 2,-2 1-2,0 1 3,-2 0-1,0 3 0,-6 1 0,0 2-4,-4 0 4,-2 1-5,-2-1 6,-2 0-5,0 0 2,0 5-3,2-7 4,0-2 0,0 2 1,4 5 2,0-3-3,2 4 2,-2 4-3,2 0 1,0 3-2,0 3 4,-2-2-4,-2 0 4,0 0-3,-1 0 4,-1-4-1,-2 1 2,0-3-3,-2 0 3,2-2-3,2 2 2,0 1 0,2-5-5,2 0 4,0-2-4,2-3 4,0-3-3,2 0 2,-2-3-3,-2-5 0,2 0 4,-6-1-2,2-3 2,-2 3-3,0-3 2,-2 1-1,3-3 1,-3-1-2,0-3 2,2 3-2,0 1 1,2-3 2,2 1 0,0 1 0,4 5-4,0-4 5,0 5-4,0-5 4,2 1-4,0-5 1,0-1-1,0-5 1,2 1 2,4 2-2,3 1 1,7-1-1,4-1 1,6 1-2,3-3 1,5-3 0,3 0-1,-1-9 0,1-3 0,-1-4 0,-2-2-1,-5-5 1,-3-3-1,-2-2 0,-7-4 1,-1 0-2,-20-4 3,26 2-3,-26-2 3,0 0-1,20-2-1,-20 2 1,0 0 0,0 0 0,0 0 0,0 0 0,18-22-1,-18 22 1,17-25-1,-7 3 1,6-2-1,-2-4 1,6-5-1,-4-3 0,1-3 1,-1-1 1,2-3-1,-2-1 0,0 0 0,0-1 2,1 1-3,1 3 3,2-1-2,0 1 0,3-1-1,1-3 1,2-1 1,0-3-3,-1-1 3,-1 1-4,2-7 4,-2 1-3,-5-2 3,1-3-2,-4-3 0,0-2 0,-4-5 0,4-7 1,-9-2-2,5-2 1,-6-2-1,2 4 1,-2 3 1,0 7 0,-2 4 2,-2 5-2,-2 5 3,-2 0-3,-2 3 3,0-5-3,-2-6-1,-2-7 1,4-7-2,0-6 2,4-2-2,4 0 2,4-4-1,4 2 3,2 6-1,4 5 1,1 7 0,-1 4 0,2 2-1,0 1 2,-4 3-2,0-3 0,-5 1-2,1-4 2,0-4-3,-2-5 3,2-5-1,0-6-2,2-6 3,5-4-2,1-6 2,6-8-3,2-3 4,1-3-4,3 6 0,2 2 2,-3 0-3,1 6 2,-2 4-1,-5 12 2,-3 6-2,-6 6 2,-4 0-1,-6 1 1,-2 5 0,-6 2 0,-2-2-2,-2 1 1,-2-3 0,2 2 1,0 1-1,4 1 1,2 6-2,0-3 3,4 5-1,0-2-2,4 3 1,-4 3-2,4-1 3,-6 1-1,0 0 1,0-3-2,-8 5 2,0-3 0,-4-1 0,2 0 1,-4-3-2,2 3 0,-4-5 1,3 1 0,-1 2-1,0 1 1,0 1-1,0 1 2,2 5-2,-4-1 1,0 3-1,3 7 0,-3-1-1,0 5 2,-4 3-1,0 3 0,-2 2 1,-1 6-1,-1 5 1,-4 1-1,1 4 2,-5 2-3,-4 2 3,-1 0-1,-3 4 0,-2-4-1,-1 4 1,-3-4 0,1 3-1,-1-1 2,3-2-3,-1 2 2,5 0-1,1 0 1,4 0 0,3 0 0,3-2-1,2 2-2,4-2-1,1 0-4,-1-2-3,20 10-6,-36-23-5,36 23-14,-41-22-19,21 10-39,-2 6-9,-8-8 3,7 8 29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4.6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65B1E8B-94DA-4431-ADDF-6F05C6FF32D8}" emma:medium="tactile" emma:mode="ink">
          <msink:context xmlns:msink="http://schemas.microsoft.com/ink/2010/main" type="inkDrawing" rotatedBoundingBox="2301,13150 5233,11633 5336,11832 2405,13350" semanticType="callout" shapeName="Other">
            <msink:sourceLink direction="with" ref="{B38B48A6-D5AE-4FF7-93BB-7D9A80C9FE24}"/>
            <msink:sourceLink direction="with" ref="{47BBD978-A7BC-4045-BECF-40FFCC1C3C32}"/>
          </msink:context>
        </emma:interpretation>
      </emma:emma>
    </inkml:annotationXML>
    <inkml:trace contextRef="#ctx0" brushRef="#br0">0 1608 68,'0'0'40,"11"-23"3,-11 23-1,0 0 3,23-32-11,-23 32 2,27-33-9,-4 12-3,4-10-8,16-3 0,8-7-2,17-6-1,7-10 2,13-4-3,0-7 4,9 5-5,0-5 2,5 5-3,-10 0-2,3 4-3,-4 3 0,3 6 0,-1 3-1,6-1 1,-2 1-1,5-1 0,4 3-1,3 2 1,-1 5-4,0 2 3,-4 6-6,-9 1 5,-7 9-4,-9 2 2,-11 2 0,-11 0-2,-10-4 2,-9-3-1,-2-2-1,-4-2-1,-5 0-2,-4-2-1,-1 2-2,-1 0-1,4 9-7,-10-5-9,15 16-17,-30 7-34,38-16-27,-15 23-2,-23-7 2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5.6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A06C1C0-6D8B-4A92-BE0A-9F816EBC82BB}" emma:medium="tactile" emma:mode="ink">
          <msink:context xmlns:msink="http://schemas.microsoft.com/ink/2010/main" type="inkDrawing" rotatedBoundingBox="2377,11809 5784,13279 5708,13455 2301,11985" semanticType="callout" shapeName="Other">
            <msink:sourceLink direction="with" ref="{47BBD978-A7BC-4045-BECF-40FFCC1C3C32}"/>
            <msink:sourceLink direction="with" ref="{848F8E9E-C53F-448B-8763-A3915E6F702B}"/>
          </msink:context>
        </emma:interpretation>
      </emma:emma>
    </inkml:annotationXML>
    <inkml:trace contextRef="#ctx0" brushRef="#br0">0-2 1,'0'0'72,"0"0"11,0 0-23,0 0-11,0 0 1,23-11-6,-3 18-10,-20-7-8,43 16-4,-14-3-4,12 8-5,4 6 1,5 4-7,11 3 1,6 7-3,6-5 3,8 5-3,3-5 3,4 2 0,2-4-2,7 4 1,-9-1-1,2 1-2,-1 5-2,-6 2 0,1 2-2,1 3-1,1 0 1,0-5-1,7 0 1,-1-4 0,1-1 1,2-3-1,-3-4-1,-1 1 1,-12 0-1,-7 0 2,-7 0-3,-6 0 3,-5 0-3,-2-3 3,-4-1-1,1-3 1,6-5-3,-1-4-2,9-4-2,3-7-1,1 2-2,-1-9-4,2 2-1,-7-4-4,2 6-2,-9-1-3,-4 6-2,-12 0-4,0 11-5,-17-4-6,-3 11-9,-11-5-13,-7-22-28,0 46 6,0-46 55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9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7F3E6B8-827B-42AA-8B4A-89F0772305BB}" emma:medium="tactile" emma:mode="ink">
          <msink:context xmlns:msink="http://schemas.microsoft.com/ink/2010/main" type="inkDrawing" rotatedBoundingBox="2102,11358 5556,9979 5840,10689 2386,12069" semanticType="callout" shapeName="Other">
            <msink:sourceLink direction="to" ref="{74E05B4B-A799-4DFD-8254-92948C120658}"/>
            <msink:sourceLink direction="from" ref="{47BBD978-A7BC-4045-BECF-40FFCC1C3C32}"/>
          </msink:context>
        </emma:interpretation>
      </emma:emma>
    </inkml:annotationXML>
    <inkml:trace contextRef="#ctx0" brushRef="#br0">63 1456 1,'0'0'36,"-38"-9"43,38 9 5,-25-9-48,25 9 5,5-20 3,-5 20 2,33-23-7,-5 5-6,14 5-2,8-10-6,18 3-5,15-16-6,17-3-3,17-15-7,14-7-1,16-11-1,13-7-4,10-9 3,1-3-6,1 3 3,-5 0-3,-4 2 3,-7 5-3,-10 2 2,-8 7-1,-9 6 1,-7 3 3,-7 11 1,-4 9-1,-7 9 1,-7 7 0,-7 11 0,-4 10 2,-14 6-3,-6 4 0,-17 3-4,-10 0-1,-12 6-8,-27-13-8,9 23-8,-30-21-13,1 12-19,-18-12-28,-3-4-18,3 6 1,-7-15 58</inkml:trace>
    <inkml:trace contextRef="#ctx0" brushRef="#br0" timeOffset="565.9516">3180-215 1,'-23'-2'63,"23"2"29,-22 4 0,22-4-48,-12 23-13,12-23-9,14 41-11,6-17-11,10 1-6,8 7-5,3-7 0,6 2-1,-2-2 0,-2-3 1,-7 3 5,-11 0 6,-11 7 4,-14-3 8,-7 9 4,-18 1 2,-2 10 2,-16-3 4,2 6-3,-6-7-1,0 4-4,-1-3-2,3-6-2,7-6-7,-1-7-10,19 3-26,-5-12-41,25-18-34,0 0 4,-20 0-8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47.8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140ED1D-2B62-49D8-8F11-900EE3847578}" emma:medium="tactile" emma:mode="ink">
          <msink:context xmlns:msink="http://schemas.microsoft.com/ink/2010/main" type="inkDrawing" rotatedBoundingBox="2780,10045 5693,13421 5243,13809 2331,10433" semanticType="callout" shapeName="Other">
            <msink:sourceLink direction="with" ref="{47BBD978-A7BC-4045-BECF-40FFCC1C3C32}"/>
            <msink:sourceLink direction="with" ref="{848F8E9E-C53F-448B-8763-A3915E6F702B}"/>
          </msink:context>
        </emma:interpretation>
      </emma:emma>
    </inkml:annotationXML>
    <inkml:trace contextRef="#ctx0" brushRef="#br0">38 0 97,'-18'34'44,"6"-10"3,1 6 0,4 11-5,0 1-7,16 13-5,7-10-4,20 9-1,10-13-6,15 6 0,4-9-3,14 3 3,-2-5-2,2 7-2,-5 7-2,3 9 0,-14 2-3,1 15-1,-10 8-3,5 13-1,-1 7-6,8 11 4,-1 0-3,8 3 2,10 4 0,3-3-3,2-1 1,0-8 0,-7-10 2,-4-10-3,-9-4 3,-9-9-3,-14-10 0,-2-6 5,-3-2-2,3-2 0,0 1-2,5-3 3,4-1-4,2 0 3,4 0-2,3 0-2,-4-6 1,-1-1-1,-1-2 0,-6-2 0,-1 0 0,-5 0-3,0-5 3,-7 1-3,2-3 0,-4-4-2,4 4-3,-6-7-9,6-2-8,-8-6-12,4 1-30,-5-4-39,-9-11-2,-20-7 2</inkml:trace>
    <inkml:trace contextRef="#ctx0" brushRef="#br0" timeOffset="602.3818">2829 2965 1,'-9'20'44,"-14"-8"28,21 10-4,-5 1-61,10 4-3,6-2 4,0 0 0,4-1-4,1 1 3,2-2 0,-5 2 2,2 4-1,-4-9 2,-2 5-1,-7-25 1,7 43 2,-7-43 0,-9 43 1,9-43 4,-25 32 2,5-19 1,-1 1 1,-6-7-2,-2-1-1,-5-8-5,0 0-3,-4-7-4,-3-5-5,-6-4-5,-5-4-10,0 1-16,-5-15-36,-1-2-32,8 4-3,-6-16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5.4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B540208-44D7-4164-8F5E-C71D061062A6}" emma:medium="tactile" emma:mode="ink">
          <msink:context xmlns:msink="http://schemas.microsoft.com/ink/2010/main" type="inkDrawing" rotatedBoundingBox="2200,8557 6309,7354 6486,7958 2377,9161" semanticType="callout" shapeName="Other">
            <msink:sourceLink direction="from" ref="{4DADFA3B-A305-40BB-AB96-5E5D13F34F61}"/>
          </msink:context>
        </emma:interpretation>
      </emma:emma>
    </inkml:annotationXML>
    <inkml:trace contextRef="#ctx0" brushRef="#br0">0 1313 33,'0'0'34,"0"0"4,36-21 3,-16 12-5,5-9-2,4 5-2,5-8-1,7 8-5,6-10-3,12 5-6,11-9-4,14 2-4,13-6-3,18-1-3,14-6-2,15-3 1,12-4-5,7 0 3,4-3-2,-5-2 0,3 3 1,-13-3-2,-6 5 2,-10-2-2,-10 2 6,-1 2-4,-4 0 5,4 0-1,-6 4 1,6 1-1,-8 6 0,-4 1-1,-7 6-1,-7 2 0,-10 5-1,-13 2 1,-8 1-1,-7 3 2,-5-3-2,-6 1 1,-5-4 0,-2 4 0,-7-1 1,-4 1-2,2-2 1,-7 0-2,0 1 3,-2-1-3,-5 5 0,-20 11-6,34-19-8,-34 19-12,0 0-22,0 0-40,0 0-6,0 0 1,0 0 76</inkml:trace>
    <inkml:trace contextRef="#ctx0" brushRef="#br0" timeOffset="652.3048">3722-74 16,'0'0'43,"20"2"-3,-20-2-5,29 14-10,-29-14-3,43 20-7,-13-9-4,1-2-4,1 0-5,2 0 0,-5-2-2,0-2 6,-29-5-1,30 22 6,-28 1 1,-13 0 4,-7 8 2,-14 5-2,-2 14 3,-11 0-5,4 4 0,-6-2-5,4-3 0,7-6-5,2 0 1,7-11-3,2-5-1,11-4-4,14-23-9,-13 29-18,13-29-50,0 0-12,22 9-6,-22-9 35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3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3568A97-5401-4B72-A704-483CA4D7AA1B}" emma:medium="tactile" emma:mode="ink">
          <msink:context xmlns:msink="http://schemas.microsoft.com/ink/2010/main" type="inkDrawing" rotatedBoundingBox="2810,7130 5171,13855 4549,14074 2188,7348" semanticType="callout" shapeName="Other">
            <msink:sourceLink direction="with" ref="{47BBD978-A7BC-4045-BECF-40FFCC1C3C32}"/>
            <msink:sourceLink direction="with" ref="{848F8E9E-C53F-448B-8763-A3915E6F702B}"/>
          </msink:context>
        </emma:interpretation>
      </emma:emma>
    </inkml:annotationXML>
    <inkml:trace contextRef="#ctx0" brushRef="#br0">-1 28 1,'0'0'42,"0"-31"45,0 31 2,0 0-47,0 0-4,23 20 1,-28 5-7,8 11-7,-8 5-8,5 11-1,-2 4-4,6 5 0,1 2-2,8 5 0,3-5 1,9 5-2,0 0 1,9 0 1,4 4-1,7 5 4,1-5 0,6 7-2,-1 0-3,4 7 1,-1 0-3,2 4 2,-6-2-3,2 5-3,-5 1-2,3 4 3,-5 1-3,0 3 4,-2 6 0,-4 12-5,-3-1 5,0 10-5,-2 7 4,0 1-2,-3 1 1,-4 2-2,5-11-1,-3-7 5,1-5-2,-3-6 4,2-9-3,-2-3 5,-2-2-2,2 7 1,-4 7-2,2 11 1,-5-1-4,0 6 2,-4 8-1,2-1-4,-6-6 3,1 1 0,3-14 1,2-4-2,5-9 2,4-5-3,4-11 1,5-3 2,5-2-4,2-4 2,0 0-2,-2 0 3,-1 4-3,-1 0 0,-8 1 1,1-1-1,-3-2 1,0-2-2,-1-3-1,3-6-1,3-7 2,0-7-1,4-4-2,-4-7 1,2-5-2,-6-8 0,-1-6-3,-9-3 0,-20-21-4,30 29-2,-30-29-6,0 0-9,31 25-15,-31-25-22,25-9-50,-25 9-9,30-14 1,-30 14 2</inkml:trace>
    <inkml:trace contextRef="#ctx0" brushRef="#br0" timeOffset="757.6563">2034 6609 93,'0'0'98,"32"-2"-3,-32 2-35,27 11-43,2 1-3,7-10 1,10 2-6,1-1-6,5-8-5,-5-4 0,1-7 0,-8-4 1,-6-5-1,-7-4 1,-6-5 0,-8-5 0,-6 1 2,-5-3-1,-4-1-1,-2-1-1,-3-7-7,-2 5-10,-5-9-23,3-7-30,6 4-22,-10-24 3,12-3 29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5.4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A684295-F2B7-4BAF-B6A4-212B3F49AB2D}" emma:medium="tactile" emma:mode="ink">
          <msink:context xmlns:msink="http://schemas.microsoft.com/ink/2010/main" type="inkDrawing" rotatedBoundingBox="2200,8557 6309,7354 6486,7958 2377,9161" semanticType="callout" shapeName="Other"/>
        </emma:interpretation>
      </emma:emma>
    </inkml:annotationXML>
    <inkml:trace contextRef="#ctx0" brushRef="#br0">0 1313 33,'0'0'34,"0"0"4,36-21 3,-16 12-5,5-9-2,4 5-2,5-8-1,7 8-5,6-10-3,12 5-6,11-9-4,14 2-4,13-6-3,18-1-3,14-6-2,15-3 1,12-4-5,7 0 3,4-3-2,-5-2 0,3 3 1,-13-3-2,-6 5 2,-10-2-2,-10 2 6,-1 2-4,-4 0 5,4 0-1,-6 4 1,6 1-1,-8 6 0,-4 1-1,-7 6-1,-7 2 0,-10 5-1,-13 2 1,-8 1-1,-7 3 2,-5-3-2,-6 1 1,-5-4 0,-2 4 0,-7-1 1,-4 1-2,2-2 1,-7 0-2,0 1 3,-2-1-3,-5 5 0,-20 11-6,34-19-8,-34 19-12,0 0-22,0 0-40,0 0-6,0 0 1,0 0 76</inkml:trace>
    <inkml:trace contextRef="#ctx0" brushRef="#br0" timeOffset="652.3048">3722-74 16,'0'0'43,"20"2"-3,-20-2-5,29 14-10,-29-14-3,43 20-7,-13-9-4,1-2-4,1 0-5,2 0 0,-5-2-2,0-2 6,-29-5-1,30 22 6,-28 1 1,-13 0 4,-7 8 2,-14 5-2,-2 14 3,-11 0-5,4 4 0,-6-2-5,4-3 0,7-6-5,2 0 1,7-11-3,2-5-1,11-4-4,14-23-9,-13 29-18,13-29-50,0 0-12,22 9-6,-22-9 35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7.6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AF033A4-42EC-4172-80DC-05E5EC4BDFFB}" emma:medium="tactile" emma:mode="ink">
          <msink:context xmlns:msink="http://schemas.microsoft.com/ink/2010/main" type="inkDrawing" rotatedBoundingBox="2984,7252 6074,8753 5702,9517 2613,8016" semanticType="callout" shapeName="Other">
            <msink:sourceLink direction="to" ref="{1D023997-2250-4B70-B4F5-B6DEDA931BAC}"/>
          </msink:context>
        </emma:interpretation>
      </emma:emma>
    </inkml:annotationXML>
    <inkml:trace contextRef="#ctx0" brushRef="#br0">0 0 89,'0'0'41,"0"0"5,0 0-1,28 27-6,-22-2-4,10 11-7,-5 0-4,14 12-4,0-3-5,14 4-2,6-1-2,13 2-1,8-8-1,13 1-2,14 0-2,6-2-2,12 0-1,4 2 0,4-3-3,1 3 4,2 0-4,-2 2 3,-7 3-2,-7-3 3,-7 0-2,-6 0 0,-7-2 1,-7-2-3,-9-5 3,2-2-2,-4-5 1,2-2-2,-3-2 1,3-2 1,-2-1-1,0-2 2,-3-1-1,-4-1 0,-6 0-1,-3-5 2,-9 3-1,-7-5 1,-2 1 0,-10-3 0,-3-3-1,-21-6 1,34 16-1,-34-16 0,24 18 0,-24-18-3,23 18 1,-23-18-2,29 23-1,-29-23 0,23 11 0,-23-11 0,0 0-3,0 0-1,0 0-8,0 0-8,-23 9-28,3 0-48,-7-9-3,7 9 0,-8-11 64</inkml:trace>
    <inkml:trace contextRef="#ctx0" brushRef="#br0" timeOffset="497.1009">2844 1296 1,'0'0'0,"0"0"39,-9 21 19,9-21-46,20 36-6,3-14 1,6 1 0,3 2-2,2-3-3,-3 1-2,1-3 8,-14 1 3,-2 1 7,-16-22 4,-16 43 6,-20-23 5,-5 10 2,-20-5 1,-2 8-4,-14-5-6,-2 5-5,-5-5-6,8 3-8,3-4-13,6-4-19,12 2-46,10 2-30,2-14-1,14 10-3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8.7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7475C97-076F-4E13-BE92-329C1BC9D94C}" emma:medium="tactile" emma:mode="ink">
          <msink:context xmlns:msink="http://schemas.microsoft.com/ink/2010/main" type="inkDrawing" rotatedBoundingBox="2546,9762 5945,8807 6166,9594 2767,10548" semanticType="callout" shapeName="Other">
            <msink:sourceLink direction="to" ref="{62E00C6D-F9BF-4AC1-B695-9FE878FACC30}"/>
          </msink:context>
        </emma:interpretation>
      </emma:emma>
    </inkml:annotationXML>
    <inkml:trace contextRef="#ctx0" brushRef="#br0">-3 874 1,'0'-36'57,"23"30"21,-5-17-2,20 5-56,17 0 0,8-5-3,18 1-2,9-3-9,14 0-2,9-7-1,12 3 1,10-5-5,10 0 1,10-2 0,3-7 4,7 3-3,2-6 0,1-1-5,-6 0 4,-6 1-1,-11 1 1,-10 5-2,-6 3-1,-16 1 1,-9 7-1,-14 6 1,-13 5-2,-12 7 0,-15 2 1,-16 7-2,-34 2-3,22 4-9,-22-4-8,-27 11-23,7 5-30,-16-16 1,11 12 58</inkml:trace>
    <inkml:trace contextRef="#ctx0" brushRef="#br0" timeOffset="432.3917">2904-350 1,'25'30'0,"-5"-21"8,25 9 34,0-5-30,10 5-4,3-4 0,1 0-4,-7-1-3,-7-2-2,-9 3 6,-15 2 11,-12 6 3,-18 8 6,-18 10 2,-16 3 3,-5 11 0,-8 10 1,2 8-10,-3-4-10,10-1-10,8-3-15,14-8-34,5-15-36,20 4-4,0-45 24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6.9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FDE6A44-B208-42C2-98E0-F039AC60A5CC}" emma:medium="tactile" emma:mode="ink">
          <msink:context xmlns:msink="http://schemas.microsoft.com/ink/2010/main" type="inkDrawing" rotatedBoundingBox="10796,6974 13150,13077 13014,13129 10660,7026" semanticType="callout" shapeName="Other"/>
        </emma:interpretation>
      </emma:emma>
    </inkml:annotationXML>
    <inkml:trace contextRef="#ctx0" brushRef="#br0">61-5 24,'-21'-5'33,"21"5"-3,0 0 1,0 0-4,0 0 2,0 0-1,0 0 0,0 0-4,-20 3 0,20-3-3,-9 22 1,9-22-4,-9 34 3,9-34-6,-7 34 2,7-34-4,-4 29 2,4-29 1,4 28-3,-4-28 1,9 29-6,-9-29 4,11 34-4,-4-14 5,0 9-5,0-6-2,2 11 1,-2-5-2,-1 3 1,3 0-2,3 1 1,-1 1-1,3 0 0,-1-4-1,3-1 0,2 0 1,0 3 0,2-1 0,1 8 0,-1-3 0,0 5 0,-2 6-1,3 3 1,-1 2-1,0 2 0,-2 5-2,0-3 1,5 3 0,-3-1 1,3 1-2,2 2 1,-3 5 0,1-1 0,0-2 0,-1 5-1,1-5-1,-1 1 1,3-1 1,0-4-1,2-3 0,2 1 1,1-1-2,1 3 2,3-1-3,-2 3 4,2 0-4,-3 3 3,-1 1-1,-3 1-3,0-3 2,-2-2-3,0-2 3,-3-1-2,1-1 2,-1-1-3,1-4 3,0 2 0,-1-2 0,3 0 2,-2 2-3,1 1 2,1-3-1,0 2 1,-2-5-2,2 3 2,-3-2-2,1 4 2,-1 0-1,1 1 1,-1 3-2,3 1 0,-4 7 0,-1-3 0,-2-2 1,2-7-2,-4 2 2,5-1-1,-6-3 2,1 0 0,2-3 0,0 1 0,3 4-1,-3-2 2,0 4-2,-2 1 1,-1 2-1,1-3 2,-2-2-2,-1-2 1,1 2-1,-1-2 1,1 0-1,-1 0 1,3 5 0,-2-1-5,2-2 5,-3 1-4,1-3 4,2 0-4,-3-7 3,-2 0-2,3-9 2,-3 0 2,5-2-2,-2 0 1,1 4 0,1-2 1,5 1-2,-1 1 1,0-2-1,3-2 2,-5 0-2,0 0 1,-2-5-1,-5 3 0,0-5 1,-4 4 0,0 1-1,0 4 1,-3 0-1,3 0 1,2 1-1,-2-4 1,4-1-1,-4-5-1,2-4-1,-9-23 0,13 22-2,-13-22-4,0 0-2,0 0-5,0 0-6,3-34-9,-3 34-6,4-22-9,-4 22-9,0 0-28,27-27-24,-27 27 1,14-30 4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8.74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863E877-8F79-4443-87C4-78F2D298385C}" emma:medium="tactile" emma:mode="ink">
          <msink:context xmlns:msink="http://schemas.microsoft.com/ink/2010/main" type="inkDrawing" rotatedBoundingBox="10232,13797 12457,6719 14922,7494 12697,14572" semanticType="callout" shapeName="Other">
            <msink:sourceLink direction="from" ref="{B1E24E1B-BBC7-421A-838B-44C3ED849C2D}"/>
            <msink:sourceLink direction="to" ref="{AF03A04F-EF7F-465F-AA82-1620F9C04502}"/>
          </msink:context>
        </emma:interpretation>
      </emma:emma>
    </inkml:annotationXML>
    <inkml:trace contextRef="#ctx0" brushRef="#br0">5 6646 20,'0'0'87,"-16"-20"1,16 20 1,-9-36-65,23 11 3,6-22 4,21-5-2,1-21-3,22-6-3,-1-11-2,14-5-2,2-9-3,9 0-4,-5-9 0,8 3-3,-3-12 0,7-7-2,2-15 1,9-12 0,2-14 0,5-6 1,2-4-3,-2-1 1,-4 5-2,-5 11 1,-10 11-2,-8 14-1,-13 16 1,-10 2-1,-7 0 1,-2 0-1,1 0 1,-1-4-4,-2-5 4,4 0-1,5 0-2,0 9 2,2 11-3,-4 7 3,-2 9-2,-5 12 3,-7 2-4,-2 2 0,-7 0 2,-2-5-2,0-4 1,-1-2-1,1-5 2,2 0-3,1 0 2,-1 5-1,0 4 0,-5 9 0,-3 5 1,-1 4-1,-2 0 0,2-2 0,-3-4 3,4-5-3,1-7 4,5-7-3,2 1 1,2 1 0,-2 8 0,-4 8-1,-5 19 0,-7 8 0,-4 17-5,-16 31 6,7-30-2,-7 30 2,0 0-2,0 0-1,0 0-1,0 0-3,0 0 2,-13-24-12,13 24-5,0 0-13,29 13-12,-29-13-21,0 0-37,4 36-10,-4-36-1,-24 45 5</inkml:trace>
    <inkml:trace contextRef="#ctx0" brushRef="#br0" timeOffset="-1212.4371">2272 5565 1,'7'27'52,"13"9"28,-11-2-5,12 4-58,1 7 0,5-6 6,5 4-3,2-7-1,0 2-2,0-4-2,2 0 3,-5-3-1,1-1 1,-5-3-2,0-2 0,-6-5-2,3-2-4,-24-18 0,39 25-3,-39-25 1,34 14-2,-34-14 0,27-3 0,-27 3 2,20-16 1,-13-4 0,-7 20 2,2-54-3,-4 9 1,-7-14-3,0-6 0,-2-17-3,-3-6-2,0-9-1,1-5-5,4 5-5,-5-4-11,10 15-15,-12-9-29,14 14-42,-7 6-3,0 5 1,-3 11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09.96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A7EF608-FB65-42C7-BEEA-60784AAA09E0}" emma:medium="tactile" emma:mode="ink">
          <msink:context xmlns:msink="http://schemas.microsoft.com/ink/2010/main" type="inkDrawing" rotatedBoundingBox="10420,8779 13259,11468 13055,11684 10216,8994" semanticType="callout" shapeName="Other">
            <msink:sourceLink direction="with" ref="{6665B131-EA93-4891-BB1F-55EC158516BF}"/>
            <msink:sourceLink direction="with" ref="{5FD7903F-4D99-42CA-A182-B5C34BD0E47E}"/>
          </msink:context>
        </emma:interpretation>
      </emma:emma>
    </inkml:annotationXML>
    <inkml:trace contextRef="#ctx0" brushRef="#br0">21 16 1,'0'0'74,"-23"-18"8,23 18 0,0 0-45,21 20 3,8 5-6,3 2-3,13 12-2,0 1-5,14 10-1,-7 0-4,9 8 2,-5 1-6,7 7-4,1 4 3,6 11-5,0 0 2,6 7-4,3 3 4,5 6-5,4 0 4,7 4 1,-7-6-5,2-2 2,-6-7-1,-3 2 0,-6-7-3,-5-4 3,-12-9-6,-3-5 2,-6-2-3,1-2 2,0-7-1,-1-5-1,-1-2 1,-3-2-1,0-5 2,0-1 0,-4-8 1,-3 0-1,-4-4 0,2-2 0,0-3 0,1 3 0,1-3-1,3 0 0,2 1-1,-1-3 1,4 2-2,-3 0 3,-3-2-3,-1 0 3,-6 1-2,-1-4 1,-3-1-1,-4-1 0,-4 1 1,-1-5-1,-20-9 0,34 14 0,-34-14 0,27 6-2,-27-6-1,20 3-4,-20-3-4,0 0-5,32 11-8,-32-11-11,0 0-12,0 0-15,29 2-22,-29-2-31,0 0 0,-16-27 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0.3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6333FC3-ADCE-4288-927C-E2DD7D6FA4F2}" emma:medium="tactile" emma:mode="ink">
          <msink:context xmlns:msink="http://schemas.microsoft.com/ink/2010/main" type="inkDrawing" rotatedBoundingBox="13197,10449 13324,11597 12811,11653 12684,10506" semanticType="verticalRange" shapeName="Other">
            <msink:sourceLink direction="with" ref="{2DBD2713-F3D6-485D-8BEC-E649C121143C}"/>
            <msink:sourceLink direction="with" ref="{BD6171C2-2923-45CE-87F2-584148C7AC98}"/>
          </msink:context>
        </emma:interpretation>
      </emma:emma>
    </inkml:annotationXML>
    <inkml:trace contextRef="#ctx0" brushRef="#br0">0 763 26,'7'34'93,"-2"-4"0,11 10 2,-1 5-61,8-2-4,18 0 2,-1-11-9,12 4-1,-4-11-5,6-3-2,-7-8-1,1-5-3,-10-11-2,-2-7 0,-9-18-3,-4-7-1,-12-14-1,-6-8-1,-8-12-3,-6-7 1,-11-8 0,-5-3 1,-9-2-1,-4 2 0,0 5-1,-5 9-6,6 6-6,-1 1-13,16 17-17,-3 3-38,13 7-26,10 8-6,-2 1 2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3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3C77E09-C604-4D79-A86E-5E807A1192AA}" emma:medium="tactile" emma:mode="ink">
          <msink:context xmlns:msink="http://schemas.microsoft.com/ink/2010/main" type="inkDrawing" rotatedBoundingBox="12826,9824 12943,8643 13460,8694 13343,9875" semanticType="verticalRange" shapeName="Other"/>
        </emma:interpretation>
      </emma:emma>
    </inkml:annotationXML>
    <inkml:trace contextRef="#ctx0" brushRef="#br0">-2 115 63,'0'0'87,"7"-25"1,-7 25-4,36-32-74,11 21 4,5-7-4,12 4-1,-1 3-5,2 9-1,-4 9-3,-11 15 3,-14 17-3,-13 15 2,-17 16 2,-10 13 2,-14 10 0,-7 9 1,-13 1 1,-8 6-4,-1-12 1,-3-7-13,5-6-20,-7-12-48,5-18-16,2 0-5,-12-24-2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1.0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73F14DB-000F-40CD-B48E-1B78D49EF58D}" emma:medium="tactile" emma:mode="ink">
          <msink:context xmlns:msink="http://schemas.microsoft.com/ink/2010/main" type="inkDrawing" rotatedBoundingBox="10368,10441 13308,8902 13412,9100 10472,10640" semanticType="callout" shapeName="Other">
            <msink:sourceLink direction="with" ref="{6665B131-EA93-4891-BB1F-55EC158516BF}"/>
            <msink:sourceLink direction="with" ref="{CF131C5F-E64D-43AD-9771-FA594039CA8C}"/>
          </msink:context>
        </emma:interpretation>
      </emma:emma>
    </inkml:annotationXML>
    <inkml:trace contextRef="#ctx0" brushRef="#br0">0 1619 1,'11'-43'79,"12"9"4,2-9 2,6 2-51,21 1 4,0-12-3,16 2-3,4-9-5,16 5-3,5-16-2,13 5-2,11-10-2,12 5-4,4-7-1,7 5 0,-2-5-6,2 5 2,-7 4-5,-6 9 2,-12 5-3,-9 5 3,-6 6-2,-6 9 0,-1 0 2,2 4-1,-5-3 2,-2 1-3,-4-2 2,-3 0-3,-9 3 0,-11 1-2,-11 5-1,-14 5-3,-9 7-2,-27 13-4,27-5-9,-27 5-9,0 0-14,0 0-20,-9 23-34,9-23-16,0 0 1,-29-14 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7.6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8932E92-00FB-46CC-A1D8-DEDA1157FE84}" emma:medium="tactile" emma:mode="ink">
          <msink:context xmlns:msink="http://schemas.microsoft.com/ink/2010/main" type="inkDrawing" rotatedBoundingBox="2984,7252 6074,8753 5702,9517 2613,8016" semanticType="callout" shapeName="Other">
            <msink:sourceLink direction="from" ref="{4DADFA3B-A305-40BB-AB96-5E5D13F34F61}"/>
            <msink:sourceLink direction="to" ref="{99CE3BF9-E312-4611-83AF-32350EEC9C9A}"/>
          </msink:context>
        </emma:interpretation>
      </emma:emma>
    </inkml:annotationXML>
    <inkml:trace contextRef="#ctx0" brushRef="#br0">0 0 89,'0'0'41,"0"0"5,0 0-1,28 27-6,-22-2-4,10 11-7,-5 0-4,14 12-4,0-3-5,14 4-2,6-1-2,13 2-1,8-8-1,13 1-2,14 0-2,6-2-2,12 0-1,4 2 0,4-3-3,1 3 4,2 0-4,-2 2 3,-7 3-2,-7-3 3,-7 0-2,-6 0 0,-7-2 1,-7-2-3,-9-5 3,2-2-2,-4-5 1,2-2-2,-3-2 1,3-2 1,-2-1-1,0-2 2,-3-1-1,-4-1 0,-6 0-1,-3-5 2,-9 3-1,-7-5 1,-2 1 0,-10-3 0,-3-3-1,-21-6 1,34 16-1,-34-16 0,24 18 0,-24-18-3,23 18 1,-23-18-2,29 23-1,-29-23 0,23 11 0,-23-11 0,0 0-3,0 0-1,0 0-8,0 0-8,-23 9-28,3 0-48,-7-9-3,7 9 0,-8-11 64</inkml:trace>
    <inkml:trace contextRef="#ctx0" brushRef="#br0" timeOffset="497.1009">2844 1296 1,'0'0'0,"0"0"39,-9 21 19,9-21-46,20 36-6,3-14 1,6 1 0,3 2-2,2-3-3,-3 1-2,1-3 8,-14 1 3,-2 1 7,-16-22 4,-16 43 6,-20-23 5,-5 10 2,-20-5 1,-2 8-4,-14-5-6,-2 5-5,-5-5-6,8 3-8,3-4-13,6-4-19,12 2-46,10 2-30,2-14-1,14 10-3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2.0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1259273-43C8-4719-9381-5F88B3F100F4}" emma:medium="tactile" emma:mode="ink">
          <msink:context xmlns:msink="http://schemas.microsoft.com/ink/2010/main" type="inkDrawing" rotatedBoundingBox="10368,11735 13672,7076 13868,7216 10565,11874" semanticType="callout" shapeName="Other">
            <msink:sourceLink direction="with" ref="{B1E24E1B-BBC7-421A-838B-44C3ED849C2D}"/>
            <msink:sourceLink direction="with" ref="{051D9A08-DCF4-43C6-A0A2-EED978320AE9}"/>
          </msink:context>
        </emma:interpretation>
      </emma:emma>
    </inkml:annotationXML>
    <inkml:trace contextRef="#ctx0" brushRef="#br0">-6 4788 1,'0'-41'40,"0"-20"36,14-2 1,8-9-46,12-14 1,16-4 3,11-14-6,16-2-4,8-14-2,17-2-1,9-11-2,18-10-2,8-12 0,15-3-3,-3-10 1,6-1-2,1-9-4,2-1-1,-6-6-2,-10 4 0,-11 3-3,-7 6 2,-9 7-3,-13 7-2,-9 12 1,-12 6-1,-9 6 0,-6 3 1,-10 7 1,-2 2-2,0-2 1,1 9-1,-3 6-1,-3 8 1,1 15-2,-7 16 2,-5 9-3,-6 18 1,-12 16-2,-4 7 0,-16 20 3,0 0 0,0 0 5,0 0-6,5 31 3,-5-31-2,-14 30-5,14-30-7,-18 27-13,18-27-27,0 0-53,-23 22-1,23-22-3,0 0-1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3.67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C457B29-F40D-4E17-B8F1-44A7BDBAD1CC}" emma:medium="tactile" emma:mode="ink">
          <msink:context xmlns:msink="http://schemas.microsoft.com/ink/2010/main" type="inkDrawing" rotatedBoundingBox="10488,8682 12988,13400 12778,13511 10278,8793" semanticType="callout" shapeName="Other">
            <msink:sourceLink direction="with" ref="{E6425F07-CF95-4222-BD62-D8B69998002F}"/>
            <msink:sourceLink direction="with" ref="{5FD7903F-4D99-42CA-A182-B5C34BD0E47E}"/>
          </msink:context>
        </emma:interpretation>
      </emma:emma>
    </inkml:annotationXML>
    <inkml:trace contextRef="#ctx0" brushRef="#br0">39 0 1,'-23'42'46,"10"-12"32,10 13 1,3 4-46,9 7 3,9 5-2,0 0-5,14 9-2,-7-10-6,11 8 0,-7-8-2,10 8-1,-5 2 1,9 6-7,-5-2 3,7 14-6,3 5 3,4 13-5,-1 11 3,8 11-5,-2 1 0,4 6 4,2 5-6,2-3 4,-1-4-4,-1-9 1,2-11-2,1-3 3,-5-6-2,-2-3 0,-5-4 2,0 2 1,-7 0-2,1 0 1,-8 0-3,-1 1-1,-1-8 1,-2-2-2,0-9 2,1-4-3,-4-10 2,1-4-1,2-9 2,-2-5 1,0-6-1,-2-3 0,-3-4-1,1 0 0,-1-2 1,-2-3-1,-4-2 0,-1 3 0,-1-6 0,-3 4 1,0-1-2,-3 0 2,1 2-1,-2 0 1,-1 5-2,-1 0 2,-1 0-1,0 2 0,3 0 1,-1 0-1,1 1-1,2-3 1,0-3-1,2-2 1,2 3-1,-2 0-2,-2-7 3,2-3-2,-2-2 1,-1 3-1,-15-23 1,32 36-2,-32-36 2,29 25 0,-29-25-1,30 20 0,-30-20 0,20 14-1,-20-14-3,0 0-4,23 7-7,-23-7-8,0 0-13,-3-27-16,3 27-21,-4-37-28,2 6-9,-7-5-1,-7-7 31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4.0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6425F07-CF95-4222-BD62-D8B69998002F}" emma:medium="tactile" emma:mode="ink">
          <msink:context xmlns:msink="http://schemas.microsoft.com/ink/2010/main" type="inkDrawing" rotatedBoundingBox="12472,13386 12656,12534 13048,12619 12864,13471" semanticType="verticalRange" shapeName="Other">
            <msink:sourceLink direction="with" ref="{C7A2D8FA-A436-4699-8367-9AD9AFDA9390}"/>
            <msink:destinationLink direction="with" ref="{EC457B29-F40D-4E17-B8F1-44A7BDBAD1CC}"/>
          </msink:context>
        </emma:interpretation>
      </emma:emma>
    </inkml:annotationXML>
    <inkml:trace contextRef="#ctx0" brushRef="#br0">9 664 61,'-7'48'91,"3"-23"0,8 4-3,10 0-73,6-4 4,12-2-2,4-12-3,7 7-1,0-11-2,2 0 1,-7-10 0,-2 3-3,-6-13 1,-5-7-3,-7-12 2,-5-6-2,-6-12-3,0-9-3,-5-6-4,-7-10-4,-1 1-9,-8-5-5,1 9-16,-12-10-16,4 15-28,-6 4-19,-4 0 0,-1 20 28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7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37650FA-2C05-42BC-947A-B56B296F910E}" emma:medium="tactile" emma:mode="ink">
          <msink:context xmlns:msink="http://schemas.microsoft.com/ink/2010/main" type="inkDrawing" rotatedBoundingBox="10087,11217 13567,9735 13631,9886 10151,11368" semanticType="callout" shapeName="Other">
            <msink:sourceLink direction="with" ref="{6665B131-EA93-4891-BB1F-55EC158516BF}"/>
            <msink:sourceLink direction="with" ref="{051D9A08-DCF4-43C6-A0A2-EED978320AE9}"/>
          </msink:context>
        </emma:interpretation>
      </emma:emma>
    </inkml:annotationXML>
    <inkml:trace contextRef="#ctx0" brushRef="#br0">0 1475 15,'0'0'78,"0"0"-1,0 0-33,21 9-19,1-18 7,14-4-2,5-15-2,15 4-4,3-10-3,11 0-1,0-7-2,9 5-1,-4-5 0,6 5 0,-2 0-1,7 7-1,0-7-2,9 13-1,2-11-1,11 7-1,3-2-2,8 2-4,-3-5 1,1-2-3,1-4 1,-3-5-2,-7-7 2,-4 0-2,-9-6 1,-3-3-1,1-2 2,-5 3-1,2-3 0,-4 6 0,0 4 1,-2 1-1,-3 5 0,-4 9-1,-10 6 0,-3 5-1,-17 10 2,-4 3-2,-11 5 2,-5 5-1,-27 2 1,36 2 0,-36-2 0,25-2-1,-25 2 1,25-4 0,-25 4-1,27-12 0,-27 12 1,27-13 0,-27 13-2,27-11 2,-27 11-1,27-7-1,-27 7 1,25-5-1,-25 5 0,20-7 0,-20 7 1,0 0 0,0 0-1,23-18 0,-23 18-1,0 0 1,0 0-1,0 0 0,0 0 1,0 0-1,-9 25 0,9-25 1,0 0 0,-9 25-1,9-25-2,0 0-1,0 0-3,0 0-3,0 0-5,0 0-5,-7 20-7,7-20-8,0 0-8,0 0-10,0 0-20,-14 34-27,14-34-2,-9 30 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18.47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1F2DF81-B369-443A-BC1C-BC05CEC97763}" emma:medium="tactile" emma:mode="ink">
          <msink:context xmlns:msink="http://schemas.microsoft.com/ink/2010/main" type="inkDrawing" rotatedBoundingBox="10257,8747 13114,7043 13245,7263 10387,8966" semanticType="callout" shapeName="Other"/>
        </emma:interpretation>
      </emma:emma>
    </inkml:annotationXML>
    <inkml:trace contextRef="#ctx0" brushRef="#br0">-9 1642 1,'0'0'24,"-20"-5"48,20 5-1,0 0-43,25-18 4,9 3-3,6-12-1,21-5-2,2-16 2,16-1-4,10-17 3,14 1-4,1-16-2,9 1-4,9-5-4,7 1-2,2 1-3,7 1 0,-10-1-2,1 1 0,-2-1 4,-3 4-3,-11-3 3,-7 6-1,-7 1 0,-6 10-3,-7 6 1,-10 9-4,-10 12 1,-7 11-2,-10 11 1,-3 9-2,-10 7 0,0 7 1,-5 0-2,3 4 1,-4-2-1,-1 2 1,-4-4-3,0-2 2,-3-3-4,-22-2-2,34 0-7,-34 0-9,27-7-14,-27 7-24,25-18-46,-25 18-2,27-7-2,-27 7 2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0.0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3732ACE-CC34-4735-8D9C-F1D2F5E277A6}" emma:medium="tactile" emma:mode="ink">
          <msink:context xmlns:msink="http://schemas.microsoft.com/ink/2010/main" type="inkDrawing" rotatedBoundingBox="9837,13322 12916,6913 13558,7222 10479,13630" semanticType="verticalRange" shapeName="Other">
            <msink:sourceLink direction="with" ref="{929E60A9-70DB-48A4-AC00-126EC5F38782}"/>
            <msink:sourceLink direction="with" ref="{5B8B4DB4-9C5A-47FD-8458-BBD168815BB0}"/>
            <msink:sourceLink direction="with" ref="{8EA7BAF4-F395-42E6-B2E3-C24B1AE526F1}"/>
            <msink:sourceLink direction="with" ref="{2DBD2713-F3D6-485D-8BEC-E649C121143C}"/>
            <msink:sourceLink direction="with" ref="{BD6171C2-2923-45CE-87F2-584148C7AC98}"/>
            <msink:sourceLink direction="with" ref="{C7A2D8FA-A436-4699-8367-9AD9AFDA9390}"/>
          </msink:context>
        </emma:interpretation>
      </emma:emma>
    </inkml:annotationXML>
    <inkml:trace contextRef="#ctx0" brushRef="#br0">1 6382 1,'-6'-36'0,"10"9"58,-6-18 15,11-3-35,2-6 1,7-11 4,14-12-7,4-14-4,14-3-7,2-24-3,11-4-3,2-18-2,10-11-3,-1-19-2,12-6-1,-2-16-3,4-4-1,2-14 0,5-7-1,7-9-2,2 0-2,0 7 0,-3 5-4,3 6 5,-5 7-1,-8 18 0,-5 14 0,-7 13-1,-5 11 2,-6 8-1,-5 1 2,-2 10-3,2 1 0,-2-1 2,3-3-2,-3 3-1,-3 8 1,1 8 0,-5 8-1,-6 14 1,-8 13 0,-8 14 0,-7 14 2,-10 13 1,-1 5-1,-9 2 1,1-3-1,1-4 2,7-6-3,4-5 0,4-1-1,5-6 1,5 5-2,0 0 1,-3 6-2,-2 9-1,-4 8-2,-3 5-5,-20 19-8,25-27-11,-25 27-20,18-36-54,-7 11-1,1-6-2,-1-3-5</inkml:trace>
    <inkml:trace contextRef="#ctx0" brushRef="#br0" timeOffset="-1150.829">2635-77 1,'-23'-29'34,"23"29"32,-27-34 2,27 34-48,0 0-2,0 0 2,38 2-2,-1 5-4,5 2 5,6 0-6,4 2 3,-2-2-1,4 3-2,-9-3 0,0 2-7,-9 0 3,-2 7-5,-9 3 4,-3 8-5,-10 7 0,-3 14 1,-14 8 0,-6 19 3,-12 7 0,-4 6 0,-7 3-3,-2-3 0,2-9-5,3-15-9,8-10-27,7-13-56,16-43 1,-6 32-8,6-32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23.1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BA10C1B-3A88-4D6A-A998-54F4B6603C50}" emma:medium="tactile" emma:mode="ink">
          <msink:context xmlns:msink="http://schemas.microsoft.com/ink/2010/main" type="inkDrawing" rotatedBoundingBox="1989,13204 5541,6680 6323,7106 2771,13630" semanticType="callout" shapeName="Other">
            <msink:sourceLink direction="from" ref="{47BBD978-A7BC-4045-BECF-40FFCC1C3C32}"/>
          </msink:context>
        </emma:interpretation>
      </emma:emma>
    </inkml:annotationXML>
    <inkml:trace contextRef="#ctx0" brushRef="#br0">62 6227 78,'-2'22'46,"-3"8"3,-4 4-4,-4-5-3,1 3-11,-1-12-6,4 3-6,9-23-4,0 0-3,0 0-3,2-25-2,14-7-2,4-6 4,7-12-2,7-6-1,4-10 0,10-6 1,2-10-2,6-1 3,-2-5-2,7-5-3,0-4 4,2 0-3,-6-9 1,4 2 3,-2-2-2,2-5-1,-5-6 0,0-5 0,-1-7 1,-1-2 2,2 2-1,-1-4-3,-1 2 3,-5 9-6,1 2 4,0 14-5,-3 5 3,-2 1-1,-2 3 2,-2 5-4,-7-3 4,4 0 0,-4-4 1,4 1-1,1 1 1,4-2 1,0 2-8,4 4 4,3 1-4,2 6 4,-5 5-5,-2 2 5,-4 2-3,-3 4 0,-2-1 5,-2-1-1,-2-1 3,2-3-4,0-5 4,6 0-3,3-4 3,7 3-3,-3 1-1,3 3-2,0 4 1,2 5-2,0 4 0,-5 7 0,3 2-2,-5 5 2,2 0 2,1-3-2,4-1 2,2-1 0,2-9 2,3 0-3,0-2 3,2 0-3,-5 3 4,-4 6-3,-2 6 2,-9 10-2,-8 9 1,-5 7 1,-8 6 0,-20 23-2,29-31-7,-29 31 10,21-32-11,-21 32 6,24-36-6,-10 13 2,-14 23-1,34-38 2,-16 18 3,-18 20-4,31-23 6,-31 23-2,21-14 2,-21 14 0,0 0-2,0 0 2,0 0 0,0 0-1,0 0-1,20-13 0,-20 13-4,0 0-5,0 0-10,0 0-16,0 0-29,-2 20-44,-12 1-3,-8-3-2,-14 4 11</inkml:trace>
    <inkml:trace contextRef="#ctx0" brushRef="#br0" timeOffset="491.0699">2935-106 8,'0'0'88,"0"0"-5,0 0 1,0 0-66,0 23 2,22-19-1,12 3 0,0-5-6,11 5-4,-2 0-3,7 0-2,-5 4-1,2 0 0,-4 7 1,-2 7 6,-10 5 4,-3 8-3,-6 3 5,-8 8-4,-8 1 5,1 11-3,-14-2 1,5 2-7,-11 4-1,1 5 0,-8 2-3,2 5 3,-7 0-5,0-5 3,-4 1-3,4-10 0,5-9-8,2-9-6,9 0-20,2-18-36,11-4-36,-4-23-7,25 18-2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7.1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21B1987-F7B6-4983-B34E-87C8A91C48F8}" emma:medium="tactile" emma:mode="ink">
          <msink:context xmlns:msink="http://schemas.microsoft.com/ink/2010/main" type="inkDrawing" rotatedBoundingBox="16463,13442 19272,12011 19576,12607 16766,14038" semanticType="callout" shapeName="Other">
            <msink:sourceLink direction="to" ref="{2467961D-AA72-45EF-87A2-25485D89B160}"/>
          </msink:context>
        </emma:interpretation>
      </emma:emma>
    </inkml:annotationXML>
    <inkml:trace contextRef="#ctx0" brushRef="#br0">45 1408 57,'-27'9'38,"27"-9"2,0 0-5,0 0-2,0 0-8,-20 7 1,20-7-5,0 0-1,0 0-5,0 0-2,0 0 3,0 0-3,0 0 2,27-18-1,-27 18-1,0 0-2,23-16 1,-23 16-1,0 0 0,27-14-1,-27 14 0,0 0-1,0 0-1,22-18 2,-22 18-2,0 0 1,0 0-2,0 0-1,0 0-1,23-22-2,-23 22 0,0 0-2,22-16 0,-22 16-1,28-14 1,-28 14-2,33-13 2,-10 6-1,0-2 0,1 2 1,1 0 0,2-2-1,1 0 2,1 0-1,2-4 1,3 2 0,2-5 0,5-5 0,7-3 0,1-1 2,5-2-2,5-3 0,-2 5 0,4-2-1,-3 5 2,-1 1-3,-5 3 2,-5 3-2,3-1 1,-5 0-1,5 0 1,2-4 1,0-3-1,2 1 2,4-3-1,3 0 1,-2 0-1,0 0 1,-7 3 0,-2 1-1,-5 1 0,0 0-1,-2-1 1,-3-1-1,3-3 0,0-2 1,0-3-1,0 1 0,2 0 0,-2-1 0,-4 3 0,-3 2 2,-2 3-1,-5 2-1,0-1 0,1-1 0,-3 4 1,2-5-3,3 0 2,-1 1-2,1-3 1,2 2 0,-3 1 1,-3 4-1,-1 0 2,-7 2-1,-20 16 0,32-25-1,-32 25 1,20-20 0,-20 20-1,0 0 1,27-21-3,-27 21 3,23-11-1,-23 11 0,24-9-1,-24 9 0,0 0 0,25-9 0,-25 9 2,0 0-2,0 0-2,0 0-6,0 0-9,0 0-12,0 0-17,-20 11-30,20-11-31,0 0 2,-16 21-2</inkml:trace>
    <inkml:trace contextRef="#ctx0" brushRef="#br0" timeOffset="562.7434">2405-67 28,'-31'-20'70,"8"11"4,-2-11-6,25 20-49,-20-16 0,20 16 2,0 0-3,27-5-1,-4 10-7,6 2 0,3 6 0,11-2-1,-3 5 0,5-4-2,1 3 0,-4-3-2,1 1 1,-2-2-3,-5-2 1,-9 1 1,-4 1 0,-23-11 3,25 25 0,-25-25 5,-5 34-2,-8-12 4,-3 3-1,-7 0 0,3 4-1,-7 3-2,2 2-1,0-5-2,0 3 0,0-1-1,5 1-1,-5-1-2,5-1 2,-5-1-2,7-2 1,-2-4-3,6-3 1,14-20-3,-25 23-4,25-23-5,0 0-10,0 0-11,0 0-25,-9-30-45,9 30-5,-18-20-2,18 20 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48.6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5A43387-41A3-4758-A48F-24CB1AEB5776}" emma:medium="tactile" emma:mode="ink">
          <msink:context xmlns:msink="http://schemas.microsoft.com/ink/2010/main" type="inkDrawing" rotatedBoundingBox="16663,12091 19440,13472 19416,13521 16639,12139" semanticType="callout" shapeName="Other">
            <msink:sourceLink direction="with" ref="{2467961D-AA72-45EF-87A2-25485D89B160}"/>
            <msink:sourceLink direction="with" ref="{457D3617-BA68-44F3-BC5F-E84A1DD73381}"/>
          </msink:context>
        </emma:interpretation>
      </emma:emma>
    </inkml:annotationXML>
    <inkml:trace contextRef="#ctx0" brushRef="#br0">0-12 44,'29'-12'81,"-29"12"3,0 0-4,25 7-54,-25-7-2,27 36 0,-7-18 3,17 7-5,-4 0-2,15 4-5,-3-4 1,12 7-4,-6-12 2,6 7 0,-1-7-1,5 1-1,-4-1-2,4 3 0,-3-3-1,3 7 0,0 2-1,7 5 1,2 7-3,7 2 0,7 7-1,6-1 0,2 5-3,6-2 2,-6-2-3,1-2 0,-5-3-1,-5-5 3,-8-1-4,-7-5 3,-5-3-1,-2-1 0,-7-1 0,3-2 1,-8 0 0,3 0 0,2-2-1,1-2 1,3-1-2,1-1 2,0 1-3,-5 1 1,-4-5-1,-5 0 0,-9-5 1,-7 1-2,-29-14 3,30 20-3,-30-20 2,0 0-3,0 0 0,-34-13-5,11 8-2,-8-11-6,1 12-7,-6-14-11,7 13-14,-12-8-19,14 2-25,-2 1-9,2-1 5,4 7 2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58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C63D67B-2181-413B-9B1B-6FE7C9A6B8B7}" emma:medium="tactile" emma:mode="ink">
          <msink:context xmlns:msink="http://schemas.microsoft.com/ink/2010/main" type="inkDrawing" rotatedBoundingBox="18981,11645 19523,10595 19862,10771 19320,11820" semanticType="strikethrough" shapeName="Other">
            <msink:sourceLink direction="with" ref="{2467961D-AA72-45EF-87A2-25485D89B160}"/>
          </msink:context>
        </emma:interpretation>
      </emma:emma>
    </inkml:annotationXML>
    <inkml:trace contextRef="#ctx0" brushRef="#br0">389 146 25,'11'-38'68,"-11"38"-1,7-32-4,-7 32-55,18-24 1,-18 24 1,38-25 1,-13 13-2,2 6-1,2-1 0,-1 5 2,-1 2 0,-3 2 2,-24-2 1,37 18 0,-37-18 0,24 32-1,-17-12 1,2 3-3,-4 6-1,2 2-2,-5 1-1,0 9 0,-6 2 1,-5 4 1,-10 5 0,-10 7 3,-12-3-1,-10 10 2,-13-5-1,-8 2-1,-3 2-11,-1-6-12,12 2-29,-1-7-51,11-15-4,9-3-4,-3-16-2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19:58.7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A4D4DCA-96DF-4017-BA16-123D087EE396}" emma:medium="tactile" emma:mode="ink">
          <msink:context xmlns:msink="http://schemas.microsoft.com/ink/2010/main" type="inkDrawing" rotatedBoundingBox="2546,9762 5945,8807 6166,9594 2767,10548" semanticType="callout" shapeName="Other">
            <msink:sourceLink direction="from" ref="{4DADFA3B-A305-40BB-AB96-5E5D13F34F61}"/>
          </msink:context>
        </emma:interpretation>
      </emma:emma>
    </inkml:annotationXML>
    <inkml:trace contextRef="#ctx0" brushRef="#br0">-3 874 1,'0'-36'57,"23"30"21,-5-17-2,20 5-56,17 0 0,8-5-3,18 1-2,9-3-9,14 0-2,9-7-1,12 3 1,10-5-5,10 0 1,10-2 0,3-7 4,7 3-3,2-6 0,1-1-5,-6 0 4,-6 1-1,-11 1 1,-10 5-2,-6 3-1,-16 1 1,-9 7-1,-14 6 1,-13 5-2,-12 7 0,-15 2 1,-16 7-2,-34 2-3,22 4-9,-22-4-8,-27 11-23,7 5-30,-16-16 1,11 12 58</inkml:trace>
    <inkml:trace contextRef="#ctx0" brushRef="#br0" timeOffset="432.3917">2904-350 1,'25'30'0,"-5"-21"8,25 9 34,0-5-30,10 5-4,3-4 0,1 0-4,-7-1-3,-7-2-2,-9 3 6,-15 2 11,-12 6 3,-18 8 6,-18 10 2,-16 3 3,-5 11 0,-8 10 1,2 8-10,-3-4-10,10-1-10,8-3-15,14-8-34,5-15-36,20 4-4,0-45 24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1.4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CE987EE-35CD-49F9-AF24-B7DB2891C0D6}" emma:medium="tactile" emma:mode="ink">
          <msink:context xmlns:msink="http://schemas.microsoft.com/ink/2010/main" type="inkDrawing" rotatedBoundingBox="16264,14172 19510,8869 19643,8951 16397,14253" semanticType="callout" shapeName="Other">
            <msink:sourceLink direction="with" ref="{2467961D-AA72-45EF-87A2-25485D89B160}"/>
            <msink:sourceLink direction="with" ref="{457D3617-BA68-44F3-BC5F-E84A1DD73381}"/>
          </msink:context>
        </emma:interpretation>
      </emma:emma>
    </inkml:annotationXML>
    <inkml:trace contextRef="#ctx0" brushRef="#br0">-5 5333 60,'0'-25'77,"3"0"-2,8-6-28,5-3-27,6-14 4,10-3 3,6-13-2,5 3-5,5-11 0,6 4 0,0-8 1,9-1-2,-2-14 0,7-3-2,0-17-2,11-11-3,0-16 0,11-9-5,1-13-1,3-5 0,4-4-1,1-1 0,-4 3-2,-3 9 2,-8 7-2,-7 11 3,-10 9 0,-3 9-3,-8 5-1,1 8 0,-3 3-1,7 2-2,4-2 2,8-5-3,1-2 3,5 0-2,-2 7 4,-5 5-2,-6 6 4,-10 11-2,-13 10 3,-7 13-3,-9 4 2,-6 12-3,-3 2 1,0-2 0,4 0-6,3-3 6,9 3-8,7 0 7,6-2-5,5-1 5,2 1-6,0 2 3,-4 2 3,-2-2-3,-8-1 2,-6-1-3,-9 0 2,-5-1-2,-6 3-1,-5 0-5,0 6-8,-9 1-14,7 18-27,-14-1-48,7 21-4,-20-18 1,-3 16-5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0.08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37B1F17-BB4B-4D29-96C3-68EC8E6541B7}" emma:medium="tactile" emma:mode="ink">
          <msink:context xmlns:msink="http://schemas.microsoft.com/ink/2010/main" type="inkDrawing" rotatedBoundingBox="16437,13861 19825,10700 19932,10815 16545,13977" semanticType="callout" shapeName="Other">
            <msink:sourceLink direction="with" ref="{2467961D-AA72-45EF-87A2-25485D89B160}"/>
            <msink:sourceLink direction="with" ref="{457D3617-BA68-44F3-BC5F-E84A1DD73381}"/>
          </msink:context>
        </emma:interpretation>
      </emma:emma>
    </inkml:annotationXML>
    <inkml:trace contextRef="#ctx0" brushRef="#br0">-6 3147 1,'0'0'52,"0"0"13,-5 25-23,5-25-8,0 0 4,32-9-2,-10-5-3,5-13-5,10-5-3,3-13-2,10-2-3,4-19-1,14-2-2,0-17 0,13-1-3,2-14 0,12-8-3,2-14-1,12-7-2,11-4 0,6 0-4,9-5 2,3 3-1,0 6-4,-2 9 5,-5 14-4,-7 11 4,-14 9-4,-10 10 5,-10 8-5,-4 7 2,-5-2 2,-2 4-1,-2-4 1,4-1-2,1-6 3,1 3-3,1-6 1,-3 6-1,-4 1 0,-7 3-2,-7 7 1,-11 6-2,-7 7-2,-6 5 2,-10 6-3,-4 7 2,-9 0-3,-16 25 2,20-27-6,-20 27-1,0 0-3,0 0-6,0 0-6,-25-7-13,7 30-14,-18-10-23,-3 15-28,-12 3 2,-13 3 1,-8 9 17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3.3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FD5DDB3-AE0A-4451-9514-EDC61B8E6947}" emma:medium="tactile" emma:mode="ink">
          <msink:context xmlns:msink="http://schemas.microsoft.com/ink/2010/main" type="inkDrawing"/>
        </emma:interpretation>
      </emma:emma>
    </inkml:annotationXML>
    <inkml:trace contextRef="#ctx0" brushRef="#br0">0 1811 1,'0'0'68,"0"0"0,0 0 2,34-4-45,-2-7 2,9-3 0,11-11-4,13-4-7,10-14-4,19-4-6,13-17-2,21-6-1,17-13-2,15-5 1,10-7 0,1-2 1,-1 0 2,-6-1 2,-15 4 3,-13 6-2,-23 2 3,-9 7-4,-14 0 3,-2 2-2,2 5-5,-1 2 1,1 2-3,0 9 0,-6 5-1,-7 11 0,-10 7-2,-10 13 2,-23 7 1,-12 14-3,-22 2-2,-9 21-5,-13-1-1,-12-2-10,4 5-12,-6-12-23,7-2-29,6-5-6,23-4 9</inkml:trace>
    <inkml:trace contextRef="#ctx0" brushRef="#br0" timeOffset="352.3245">2555-119 9,'0'0'69,"0"0"-5,24 13-5,-3 1-56,10 6 3,10-2 1,11 2 3,0 7 3,7 5-1,-7 2 1,0 7 1,-19-1 2,-3 8 2,-21 1 1,-11 8-2,-19-1-4,-10 8-3,-17-6-2,-8 1-5,-3 0-15,-9-5-25,5-4-43,2-5-4,2-20-3,10-7 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2.3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C9073D4-0FD9-4BDB-8A82-B66239CB8544}" emma:medium="tactile" emma:mode="ink">
          <msink:context xmlns:msink="http://schemas.microsoft.com/ink/2010/main" type="inkDrawing" rotatedBoundingBox="16731,10783 19418,8855 19488,8953 16802,10881" semanticType="callout" shapeName="Other">
            <msink:sourceLink direction="with" ref="{2467961D-AA72-45EF-87A2-25485D89B160}"/>
          </msink:context>
        </emma:interpretation>
      </emma:emma>
    </inkml:annotationXML>
    <inkml:trace contextRef="#ctx0" brushRef="#br0">-5 2008 1,'-20'-36'47,"20"36"19,18-45-9,2 13-36,16-2 4,9-9 4,19-4 2,6-12-7,16-6 0,2-5-1,13-5 0,3-6-1,7 4-3,4-4-3,5 6-4,-5-4-2,2 7-2,1-5-5,-3 3 1,2-3-4,1 0 2,-8-2-2,-1-2 2,-1 2-3,-6 4 1,-1 3 2,-8 4-1,-9 5 0,-12 7 0,-11 8-4,-14 10-2,-11 8-7,-13 6-12,-23 24-21,25-19-41,-25 19-4,0 0-3,0 0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4.4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18A0D94-0CCE-431F-82B2-991C915E6B5C}" emma:medium="tactile" emma:mode="ink">
          <msink:context xmlns:msink="http://schemas.microsoft.com/ink/2010/main" type="inkDrawing"/>
        </emma:interpretation>
      </emma:emma>
    </inkml:annotationXML>
    <inkml:trace contextRef="#ctx0" brushRef="#br0">0 0 13,'16'21'80,"-16"-21"0,34 13-1,-11 3-53,-5 4 1,13 12 2,-8-5 0,13 9-2,-4 0-6,13 5 0,-2-5-1,15 5-3,6-7 0,15 2-1,2-2-2,14 4-1,2 0-5,9 7-1,3 7-4,1 0 0,-6 5-1,-2 2 2,-5-3-2,-7 0 1,-6-6 0,-3 0 1,-6-5 3,-8 0-1,-1-4 1,-5-1-2,-7-1 1,0-1-2,-6-4 1,-8 2-2,-8-6-2,-3-3 1,-6 0-2,-3-2 1,-20-25 1,27 36 0,-27-36-1,0 0 2,27 16-2,-27-16 1,21-14-1,-21 14-2,20-29-1,-13 8-4,-7 21-6,4-40-8,-4 40-11,-16-36-15,16 36-22,-36-23-38,9 14-1,-7-2 3,-6 2-1</inkml:trace>
    <inkml:trace contextRef="#ctx0" brushRef="#br0" timeOffset="491.6505">2189 1066 1,'0'0'57,"-14"27"9,14-27 0,0 0-47,21 23-3,-1-12 5,11 7-1,-1-2-3,8 9 0,1-3-4,4 10 1,-7-5-6,4 5 4,-13-1-3,-2-1 3,-11 1-3,-10-1 2,-10-3 1,-6 0 2,-15-4 1,-4-1 1,-12-2-1,-3 1 1,-15-8-2,3 8-1,-17-8-1,1 5-2,-5-2-2,2 0-2,2 0-5,12-3-9,16 3-14,8-7-24,39-9-54,0 0 0,48 11-7,10-13-2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6.2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DEE62DA-9112-4A00-A0CB-B0301D716537}" emma:medium="tactile" emma:mode="ink">
          <msink:context xmlns:msink="http://schemas.microsoft.com/ink/2010/main" type="inkDrawing" rotatedBoundingBox="16668,10603 19064,6851 19653,7227 17257,10979" semanticType="callout" shapeName="Other">
            <msink:sourceLink direction="to" ref="{2467961D-AA72-45EF-87A2-25485D89B160}"/>
          </msink:context>
        </emma:interpretation>
      </emma:emma>
    </inkml:annotationXML>
    <inkml:trace contextRef="#ctx0" brushRef="#br0">-2 3560 1,'0'0'10,"-20"-7"55,20 7-3,0 0-34,-2-25-1,2 25 3,25-38-5,-3 11-1,3-7-4,11-7-2,0-9 1,7-6-2,0-10 0,5-6-2,-1-7 1,10 0-5,-5-9 2,4 2-2,3-11-4,4 4 0,5-4-4,6-2 2,3 0-4,4-8 2,3 1-3,-3 0 2,-2 7 1,-4 2-1,-10 4 2,-6 5-3,-12 4 3,-4 10-2,-7 4 2,-4 2-5,0 3 1,2-1-1,4 5 1,0 0 0,3 0-1,0 0 1,-1 0-2,1 0 4,-5 5 1,-2-5-2,-7 2 1,-2 0 2,-5-2-2,-2 3 0,0-3 1,0 2-2,0 0 1,3 7-1,1 5 1,1 2-2,2 6 0,-5 10-4,5 4-3,-7 5-9,7 11-14,-25 9-22,43-20-41,-21 15-1,5-4-3,-2 4 1</inkml:trace>
    <inkml:trace contextRef="#ctx0" brushRef="#br0" timeOffset="390.4928">1774 274 1,'22'-36'11,"21"-1"44,2-14-5,14 1-42,4 2-2,5-4 4,0 5-1,-1 2 4,-8 9-5,-7 9 0,-11 11 2,-10 7-1,-8 16 4,-16 15 4,-7 17 1,-9 10-4,-9 17 1,-3 11-4,-1 13-1,-3 9-4,2 5-6,1 7-20,-1-3-25,-4 3-26,11 6-3,-18-6 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4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E4AA0F7-8097-4365-B2C0-E37A8146C79D}" emma:medium="tactile" emma:mode="ink">
          <msink:context xmlns:msink="http://schemas.microsoft.com/ink/2010/main" type="inkDrawing" rotatedBoundingBox="16812,12287 19552,7448 19617,7485 16877,12324" semanticType="underline" shapeName="Other">
            <msink:sourceLink direction="with" ref="{2467961D-AA72-45EF-87A2-25485D89B160}"/>
          </msink:context>
        </emma:interpretation>
      </emma:emma>
    </inkml:annotationXML>
    <inkml:trace contextRef="#ctx0" brushRef="#br0">-9 4855 1,'-7'-34'49,"7"34"22,-2-36-26,6 9-10,7-4 2,5-10-5,14-4-4,-1-9-9,9-5-2,3-11-5,6-9 1,3-5-2,4-4 0,1-9 0,3 0 0,-1-7-1,4 0-4,0-9 3,4 7-3,-2-9 2,7 2-3,0-7 2,5-4-3,-3-2 3,3 4-3,-8 2 4,1 7-3,-7 2 2,-2 10 0,-7 1-7,-2 10 5,-5 4-6,2 3 6,3-8-7,4-4 4,0-4-4,3 0 1,1-3 4,1-2-4,0 3 5,-3-1-4,-4 7 0,-9 3-2,2 3 1,-6 8 1,1 0-2,-1 2 1,1 2-1,1-4 1,2 4 2,7 2 1,-5 1-1,2 6 0,-4 5 1,-2 9-3,-10 9 2,-3 11-3,-8 9-3,-7 5-7,-13 20-5,0 0-11,0 0-14,16-25-27,-16 25-24,0 0 0,7-34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7.8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5E8CD3A-1BC1-405D-9E47-BC21F2CAAE0F}" emma:medium="tactile" emma:mode="ink">
          <msink:context xmlns:msink="http://schemas.microsoft.com/ink/2010/main" type="inkDrawing"/>
        </emma:interpretation>
      </emma:emma>
    </inkml:annotationXML>
    <inkml:trace contextRef="#ctx0" brushRef="#br0">0 230 1,'14'-29'55,"-5"-10"7,13 5-6,-1 1-50,15 3-3,5 3 3,6 7 3,5 4 1,0 14 1,2 13 1,-13 9 4,-1 16 0,-17 7 6,-3 12-3,-13 3 0,-2 12 0,-10 0-6,-2 5-2,-4 2-6,0 2-1,-1 2-10,-8 5-15,-3 13-30,-10 10-24,-15-1-7,-4 23-1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9.6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F1D68E6-0A5F-478E-BCC6-DC86E0E341F9}" emma:medium="tactile" emma:mode="ink">
          <msink:context xmlns:msink="http://schemas.microsoft.com/ink/2010/main" type="inkDrawing" rotatedBoundingBox="17072,10533 19167,10791 19160,10843 17066,10585" semanticType="callout" shapeName="Other">
            <msink:sourceLink direction="with" ref="{2467961D-AA72-45EF-87A2-25485D89B160}"/>
          </msink:context>
        </emma:interpretation>
      </emma:emma>
    </inkml:annotationXML>
    <inkml:trace contextRef="#ctx0" brushRef="#br0">0 0 19,'0'0'74,"0"0"-2,0 0 1,41 23-52,-7-9 1,11-1 0,11 1 2,5-5-7,9 4-1,7-1-2,9-1 1,13-4 0,12 4-1,6-4-1,8 4-1,6-2-3,4 5-1,-4-1-2,-5 1-1,-10 1-2,-12 4 0,-14-4-2,-11 1 2,-14-5 0,-10-2 0,-10-4 0,-11-1 1,-5-4-3,-29 0-2,29-4-5,-29 4-8,0 0-6,-24-9-12,-1 13-12,-11-6-17,-10 4-15,1 1-18,-11-8 11,6 3 20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8-22T03:20:58.5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50FDFBB-24AD-419D-A574-D5F595BC882D}" emma:medium="tactile" emma:mode="ink">
          <msink:context xmlns:msink="http://schemas.microsoft.com/ink/2010/main" type="inkDrawing" rotatedBoundingBox="16832,12138 19099,10834 19134,10895 16867,12199" semanticType="callout" shapeName="Other">
            <msink:sourceLink direction="with" ref="{2467961D-AA72-45EF-87A2-25485D89B160}"/>
            <msink:sourceLink direction="with" ref="{457D3617-BA68-44F3-BC5F-E84A1DD73381}"/>
          </msink:context>
        </emma:interpretation>
      </emma:emma>
    </inkml:annotationXML>
    <inkml:trace contextRef="#ctx0" brushRef="#br0">69 1287 1,'-46'14'41,"46"-14"23,-24 6 1,24-6-44,0 0 6,31-18 0,3 0 2,11-9-7,12-5-1,10-8-5,13-8 0,5-10-4,8-8 0,11-4-1,9-4-2,11-5 0,9 0-1,-2-3 0,2 5-2,3 1-2,-1 8 0,-10 5-2,-12 6 1,-12 8-2,-15 8 0,-14 7 1,-13 7-1,-14 9 1,-16 2 0,-6 7 0,-23 9-2,0 0 1,20-11-5,-20 11-2,0 0-7,0 0-6,23-21-16,-23 21-22,36-20-32,-36 20 2,32-29-1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7D8718-A4D0-40FE-88CF-0C2EB06D8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49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57DF0513-5F95-4A25-BF22-23055175444B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0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3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2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26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02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6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6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23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2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5D5DDE6-D991-4E46-B491-99382A3E3CC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4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60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79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74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77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28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47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30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62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3BB484FA-9676-4C4C-B828-040E5822542C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77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6F0BEA2B-850A-42FB-AC76-264F35742DFB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37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22F4FFF-8775-4149-A5C0-5F0EEB9F22EA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7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22F4FFF-8775-4149-A5C0-5F0EEB9F22EA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4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22F4FFF-8775-4149-A5C0-5F0EEB9F22EA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8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22F4FFF-8775-4149-A5C0-5F0EEB9F22EA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6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722F4FFF-8775-4149-A5C0-5F0EEB9F22EA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D4A6CFE-79C7-4592-9A4B-7C7F5E87EE67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EC74813-13E1-4E9A-A8E3-9B6CEDAFCA35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07B40D-E4FD-4C1B-9539-87108C6F4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9652-3CAC-42A6-87A2-FF4FB44FF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6B80-13E7-4942-BA03-5F53BC118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8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2F23E-1408-442E-A978-93F03456F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0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82E2-C9FB-473E-B10A-E149CDFB4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1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445A-E942-47C9-8CC7-2F4B0146F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8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5D5F-EF26-4186-A9A0-2E7B4EBA3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7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7FB1-0251-4056-A53A-4ACE40345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6DAF-1448-4033-B8A6-300B93ACE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6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78" y="873035"/>
            <a:ext cx="3090440" cy="5150734"/>
          </a:xfrm>
        </p:spPr>
        <p:txBody>
          <a:bodyPr/>
          <a:lstStyle>
            <a:lvl1pPr marL="69850" indent="0">
              <a:buNone/>
              <a:defRPr sz="2400">
                <a:latin typeface="Century Gothic" panose="020B0502020202020204" pitchFamily="34" charset="0"/>
              </a:defRPr>
            </a:lvl1pPr>
            <a:lvl2pPr>
              <a:defRPr sz="2400"/>
            </a:lvl2pPr>
            <a:lvl3pPr marL="685800" indent="0">
              <a:buNone/>
              <a:defRPr sz="2000"/>
            </a:lvl3pPr>
            <a:lvl4pPr marL="895350" indent="0">
              <a:buNone/>
              <a:defRPr sz="2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   Second level</a:t>
            </a:r>
          </a:p>
          <a:p>
            <a:pPr lvl="0"/>
            <a:endParaRPr lang="en-CA" dirty="0" smtClean="0"/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A23E7D-403C-40B6-A25A-AB697276D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E0B6A-A946-4BE6-9950-E56ECC972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5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1807D55-A6D6-4883-9445-636C00F2F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5" r:id="rId8"/>
    <p:sldLayoutId id="2147483766" r:id="rId9"/>
    <p:sldLayoutId id="2147483762" r:id="rId10"/>
    <p:sldLayoutId id="2147483763" r:id="rId11"/>
    <p:sldLayoutId id="214748376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MS PGothic" panose="020B0600070205080204" pitchFamily="34" charset="-128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emf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38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51.emf"/><Relationship Id="rId84" Type="http://schemas.openxmlformats.org/officeDocument/2006/relationships/image" Target="../media/image59.emf"/><Relationship Id="rId89" Type="http://schemas.openxmlformats.org/officeDocument/2006/relationships/customXml" Target="../ink/ink44.xml"/><Relationship Id="rId112" Type="http://schemas.openxmlformats.org/officeDocument/2006/relationships/image" Target="../media/image73.emf"/><Relationship Id="rId16" Type="http://schemas.openxmlformats.org/officeDocument/2006/relationships/image" Target="../media/image25.emf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33.emf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46.emf"/><Relationship Id="rId74" Type="http://schemas.openxmlformats.org/officeDocument/2006/relationships/image" Target="../media/image54.emf"/><Relationship Id="rId79" Type="http://schemas.openxmlformats.org/officeDocument/2006/relationships/customXml" Target="../ink/ink39.xml"/><Relationship Id="rId102" Type="http://schemas.openxmlformats.org/officeDocument/2006/relationships/image" Target="../media/image68.emf"/><Relationship Id="rId123" Type="http://schemas.openxmlformats.org/officeDocument/2006/relationships/customXml" Target="../ink/ink61.xml"/><Relationship Id="rId128" Type="http://schemas.openxmlformats.org/officeDocument/2006/relationships/image" Target="../media/image81.emf"/><Relationship Id="rId5" Type="http://schemas.openxmlformats.org/officeDocument/2006/relationships/customXml" Target="../ink/ink2.xml"/><Relationship Id="rId90" Type="http://schemas.openxmlformats.org/officeDocument/2006/relationships/image" Target="../media/image62.emf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customXml" Target="../ink/ink13.xml"/><Relationship Id="rId30" Type="http://schemas.openxmlformats.org/officeDocument/2006/relationships/image" Target="../media/image32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41.emf"/><Relationship Id="rId56" Type="http://schemas.openxmlformats.org/officeDocument/2006/relationships/image" Target="../media/image45.emf"/><Relationship Id="rId64" Type="http://schemas.openxmlformats.org/officeDocument/2006/relationships/image" Target="../media/image49.emf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67.emf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76.emf"/><Relationship Id="rId126" Type="http://schemas.openxmlformats.org/officeDocument/2006/relationships/image" Target="../media/image80.emf"/><Relationship Id="rId8" Type="http://schemas.openxmlformats.org/officeDocument/2006/relationships/image" Target="../media/image21.emf"/><Relationship Id="rId51" Type="http://schemas.openxmlformats.org/officeDocument/2006/relationships/customXml" Target="../ink/ink25.xml"/><Relationship Id="rId72" Type="http://schemas.openxmlformats.org/officeDocument/2006/relationships/image" Target="../media/image53.emf"/><Relationship Id="rId80" Type="http://schemas.openxmlformats.org/officeDocument/2006/relationships/image" Target="../media/image57.emf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66.emf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12" Type="http://schemas.openxmlformats.org/officeDocument/2006/relationships/image" Target="../media/image23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6.emf"/><Relationship Id="rId46" Type="http://schemas.openxmlformats.org/officeDocument/2006/relationships/image" Target="../media/image40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71.emf"/><Relationship Id="rId116" Type="http://schemas.openxmlformats.org/officeDocument/2006/relationships/image" Target="../media/image75.emf"/><Relationship Id="rId124" Type="http://schemas.openxmlformats.org/officeDocument/2006/relationships/image" Target="../media/image79.emf"/><Relationship Id="rId129" Type="http://schemas.openxmlformats.org/officeDocument/2006/relationships/customXml" Target="../ink/ink64.xml"/><Relationship Id="rId20" Type="http://schemas.openxmlformats.org/officeDocument/2006/relationships/image" Target="../media/image27.emf"/><Relationship Id="rId41" Type="http://schemas.openxmlformats.org/officeDocument/2006/relationships/customXml" Target="../ink/ink20.xml"/><Relationship Id="rId54" Type="http://schemas.openxmlformats.org/officeDocument/2006/relationships/image" Target="../media/image44.emf"/><Relationship Id="rId62" Type="http://schemas.openxmlformats.org/officeDocument/2006/relationships/image" Target="../media/image48.emf"/><Relationship Id="rId70" Type="http://schemas.openxmlformats.org/officeDocument/2006/relationships/image" Target="../media/image52.emf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61.emf"/><Relationship Id="rId91" Type="http://schemas.openxmlformats.org/officeDocument/2006/relationships/customXml" Target="../ink/ink45.xml"/><Relationship Id="rId96" Type="http://schemas.openxmlformats.org/officeDocument/2006/relationships/image" Target="../media/image65.emf"/><Relationship Id="rId111" Type="http://schemas.openxmlformats.org/officeDocument/2006/relationships/customXml" Target="../ink/ink55.xml"/><Relationship Id="rId13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1.emf"/><Relationship Id="rId36" Type="http://schemas.openxmlformats.org/officeDocument/2006/relationships/image" Target="../media/image35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70.emf"/><Relationship Id="rId114" Type="http://schemas.openxmlformats.org/officeDocument/2006/relationships/image" Target="../media/image74.emf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22.emf"/><Relationship Id="rId31" Type="http://schemas.openxmlformats.org/officeDocument/2006/relationships/customXml" Target="../ink/ink15.xml"/><Relationship Id="rId44" Type="http://schemas.openxmlformats.org/officeDocument/2006/relationships/image" Target="../media/image39.emf"/><Relationship Id="rId52" Type="http://schemas.openxmlformats.org/officeDocument/2006/relationships/image" Target="../media/image43.emf"/><Relationship Id="rId60" Type="http://schemas.openxmlformats.org/officeDocument/2006/relationships/image" Target="../media/image47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56.emf"/><Relationship Id="rId81" Type="http://schemas.openxmlformats.org/officeDocument/2006/relationships/customXml" Target="../ink/ink40.xml"/><Relationship Id="rId86" Type="http://schemas.openxmlformats.org/officeDocument/2006/relationships/image" Target="../media/image60.emf"/><Relationship Id="rId94" Type="http://schemas.openxmlformats.org/officeDocument/2006/relationships/image" Target="../media/image64.emf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78.emf"/><Relationship Id="rId130" Type="http://schemas.openxmlformats.org/officeDocument/2006/relationships/image" Target="../media/image5.emf"/><Relationship Id="rId4" Type="http://schemas.openxmlformats.org/officeDocument/2006/relationships/image" Target="../media/image19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6.emf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34.emf"/><Relationship Id="rId50" Type="http://schemas.openxmlformats.org/officeDocument/2006/relationships/image" Target="../media/image42.emf"/><Relationship Id="rId55" Type="http://schemas.openxmlformats.org/officeDocument/2006/relationships/customXml" Target="../ink/ink27.xml"/><Relationship Id="rId76" Type="http://schemas.openxmlformats.org/officeDocument/2006/relationships/image" Target="../media/image55.emf"/><Relationship Id="rId97" Type="http://schemas.openxmlformats.org/officeDocument/2006/relationships/customXml" Target="../ink/ink48.xml"/><Relationship Id="rId104" Type="http://schemas.openxmlformats.org/officeDocument/2006/relationships/image" Target="../media/image69.emf"/><Relationship Id="rId120" Type="http://schemas.openxmlformats.org/officeDocument/2006/relationships/image" Target="../media/image77.emf"/><Relationship Id="rId125" Type="http://schemas.openxmlformats.org/officeDocument/2006/relationships/customXml" Target="../ink/ink6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63.emf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14.xml"/><Relationship Id="rId24" Type="http://schemas.openxmlformats.org/officeDocument/2006/relationships/image" Target="../media/image29.emf"/><Relationship Id="rId40" Type="http://schemas.openxmlformats.org/officeDocument/2006/relationships/image" Target="../media/image37.emf"/><Relationship Id="rId45" Type="http://schemas.openxmlformats.org/officeDocument/2006/relationships/customXml" Target="../ink/ink22.xml"/><Relationship Id="rId66" Type="http://schemas.openxmlformats.org/officeDocument/2006/relationships/image" Target="../media/image50.emf"/><Relationship Id="rId87" Type="http://schemas.openxmlformats.org/officeDocument/2006/relationships/customXml" Target="../ink/ink43.xml"/><Relationship Id="rId110" Type="http://schemas.openxmlformats.org/officeDocument/2006/relationships/image" Target="../media/image72.emf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61" Type="http://schemas.openxmlformats.org/officeDocument/2006/relationships/customXml" Target="../ink/ink30.xml"/><Relationship Id="rId82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117" Type="http://schemas.openxmlformats.org/officeDocument/2006/relationships/customXml" Target="../ink/ink121.xml"/><Relationship Id="rId21" Type="http://schemas.openxmlformats.org/officeDocument/2006/relationships/customXml" Target="../ink/ink75.xml"/><Relationship Id="rId42" Type="http://schemas.openxmlformats.org/officeDocument/2006/relationships/image" Target="../media/image39.emf"/><Relationship Id="rId47" Type="http://schemas.openxmlformats.org/officeDocument/2006/relationships/customXml" Target="../ink/ink88.xml"/><Relationship Id="rId63" Type="http://schemas.openxmlformats.org/officeDocument/2006/relationships/customXml" Target="../ink/ink96.xml"/><Relationship Id="rId68" Type="http://schemas.openxmlformats.org/officeDocument/2006/relationships/image" Target="../media/image52.emf"/><Relationship Id="rId84" Type="http://schemas.openxmlformats.org/officeDocument/2006/relationships/image" Target="../media/image60.emf"/><Relationship Id="rId89" Type="http://schemas.openxmlformats.org/officeDocument/2006/relationships/customXml" Target="../ink/ink109.xml"/><Relationship Id="rId112" Type="http://schemas.openxmlformats.org/officeDocument/2006/relationships/image" Target="../media/image86.emf"/><Relationship Id="rId133" Type="http://schemas.openxmlformats.org/officeDocument/2006/relationships/customXml" Target="../ink/ink129.xml"/><Relationship Id="rId138" Type="http://schemas.openxmlformats.org/officeDocument/2006/relationships/image" Target="../media/image13.emf"/><Relationship Id="rId16" Type="http://schemas.openxmlformats.org/officeDocument/2006/relationships/image" Target="../media/image26.emf"/><Relationship Id="rId107" Type="http://schemas.openxmlformats.org/officeDocument/2006/relationships/customXml" Target="../ink/ink117.xml"/><Relationship Id="rId11" Type="http://schemas.openxmlformats.org/officeDocument/2006/relationships/customXml" Target="../ink/ink70.xml"/><Relationship Id="rId32" Type="http://schemas.openxmlformats.org/officeDocument/2006/relationships/image" Target="../media/image34.emf"/><Relationship Id="rId37" Type="http://schemas.openxmlformats.org/officeDocument/2006/relationships/customXml" Target="../ink/ink83.xml"/><Relationship Id="rId53" Type="http://schemas.openxmlformats.org/officeDocument/2006/relationships/customXml" Target="../ink/ink91.xml"/><Relationship Id="rId58" Type="http://schemas.openxmlformats.org/officeDocument/2006/relationships/image" Target="../media/image47.emf"/><Relationship Id="rId74" Type="http://schemas.openxmlformats.org/officeDocument/2006/relationships/image" Target="../media/image55.emf"/><Relationship Id="rId79" Type="http://schemas.openxmlformats.org/officeDocument/2006/relationships/customXml" Target="../ink/ink104.xml"/><Relationship Id="rId102" Type="http://schemas.openxmlformats.org/officeDocument/2006/relationships/image" Target="../media/image76.emf"/><Relationship Id="rId123" Type="http://schemas.openxmlformats.org/officeDocument/2006/relationships/customXml" Target="../ink/ink124.xml"/><Relationship Id="rId128" Type="http://schemas.openxmlformats.org/officeDocument/2006/relationships/image" Target="../media/image8.emf"/><Relationship Id="rId5" Type="http://schemas.openxmlformats.org/officeDocument/2006/relationships/customXml" Target="../ink/ink67.xml"/><Relationship Id="rId90" Type="http://schemas.openxmlformats.org/officeDocument/2006/relationships/image" Target="../media/image66.emf"/><Relationship Id="rId95" Type="http://schemas.openxmlformats.org/officeDocument/2006/relationships/customXml" Target="../ink/ink112.xml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78.xml"/><Relationship Id="rId30" Type="http://schemas.openxmlformats.org/officeDocument/2006/relationships/image" Target="../media/image33.emf"/><Relationship Id="rId35" Type="http://schemas.openxmlformats.org/officeDocument/2006/relationships/customXml" Target="../ink/ink82.xml"/><Relationship Id="rId43" Type="http://schemas.openxmlformats.org/officeDocument/2006/relationships/customXml" Target="../ink/ink86.xml"/><Relationship Id="rId48" Type="http://schemas.openxmlformats.org/officeDocument/2006/relationships/image" Target="../media/image42.emf"/><Relationship Id="rId56" Type="http://schemas.openxmlformats.org/officeDocument/2006/relationships/image" Target="../media/image46.emf"/><Relationship Id="rId64" Type="http://schemas.openxmlformats.org/officeDocument/2006/relationships/image" Target="../media/image50.emf"/><Relationship Id="rId69" Type="http://schemas.openxmlformats.org/officeDocument/2006/relationships/customXml" Target="../ink/ink99.xml"/><Relationship Id="rId77" Type="http://schemas.openxmlformats.org/officeDocument/2006/relationships/customXml" Target="../ink/ink103.xml"/><Relationship Id="rId105" Type="http://schemas.openxmlformats.org/officeDocument/2006/relationships/customXml" Target="../ink/ink116.xml"/><Relationship Id="rId113" Type="http://schemas.openxmlformats.org/officeDocument/2006/relationships/customXml" Target="../ink/ink119.xml"/><Relationship Id="rId118" Type="http://schemas.openxmlformats.org/officeDocument/2006/relationships/image" Target="../media/image89.emf"/><Relationship Id="rId126" Type="http://schemas.openxmlformats.org/officeDocument/2006/relationships/image" Target="../media/image7.emf"/><Relationship Id="rId134" Type="http://schemas.openxmlformats.org/officeDocument/2006/relationships/image" Target="../media/image11.emf"/><Relationship Id="rId139" Type="http://schemas.openxmlformats.org/officeDocument/2006/relationships/customXml" Target="../ink/ink132.xml"/><Relationship Id="rId8" Type="http://schemas.openxmlformats.org/officeDocument/2006/relationships/image" Target="../media/image22.emf"/><Relationship Id="rId51" Type="http://schemas.openxmlformats.org/officeDocument/2006/relationships/customXml" Target="../ink/ink90.xml"/><Relationship Id="rId72" Type="http://schemas.openxmlformats.org/officeDocument/2006/relationships/image" Target="../media/image54.emf"/><Relationship Id="rId80" Type="http://schemas.openxmlformats.org/officeDocument/2006/relationships/image" Target="../media/image58.emf"/><Relationship Id="rId85" Type="http://schemas.openxmlformats.org/officeDocument/2006/relationships/customXml" Target="../ink/ink107.xml"/><Relationship Id="rId93" Type="http://schemas.openxmlformats.org/officeDocument/2006/relationships/customXml" Target="../ink/ink111.xml"/><Relationship Id="rId98" Type="http://schemas.openxmlformats.org/officeDocument/2006/relationships/image" Target="../media/image74.emf"/><Relationship Id="rId121" Type="http://schemas.openxmlformats.org/officeDocument/2006/relationships/customXml" Target="../ink/ink123.xml"/><Relationship Id="rId3" Type="http://schemas.openxmlformats.org/officeDocument/2006/relationships/customXml" Target="../ink/ink66.xml"/><Relationship Id="rId12" Type="http://schemas.openxmlformats.org/officeDocument/2006/relationships/image" Target="../media/image24.emf"/><Relationship Id="rId17" Type="http://schemas.openxmlformats.org/officeDocument/2006/relationships/customXml" Target="../ink/ink73.xml"/><Relationship Id="rId25" Type="http://schemas.openxmlformats.org/officeDocument/2006/relationships/customXml" Target="../ink/ink77.xml"/><Relationship Id="rId33" Type="http://schemas.openxmlformats.org/officeDocument/2006/relationships/customXml" Target="../ink/ink81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94.xml"/><Relationship Id="rId67" Type="http://schemas.openxmlformats.org/officeDocument/2006/relationships/customXml" Target="../ink/ink98.xml"/><Relationship Id="rId103" Type="http://schemas.openxmlformats.org/officeDocument/2006/relationships/customXml" Target="../ink/ink115.xml"/><Relationship Id="rId116" Type="http://schemas.openxmlformats.org/officeDocument/2006/relationships/image" Target="../media/image88.emf"/><Relationship Id="rId124" Type="http://schemas.openxmlformats.org/officeDocument/2006/relationships/image" Target="../media/image92.emf"/><Relationship Id="rId129" Type="http://schemas.openxmlformats.org/officeDocument/2006/relationships/customXml" Target="../ink/ink127.xml"/><Relationship Id="rId137" Type="http://schemas.openxmlformats.org/officeDocument/2006/relationships/customXml" Target="../ink/ink131.xml"/><Relationship Id="rId20" Type="http://schemas.openxmlformats.org/officeDocument/2006/relationships/image" Target="../media/image28.emf"/><Relationship Id="rId41" Type="http://schemas.openxmlformats.org/officeDocument/2006/relationships/customXml" Target="../ink/ink85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70" Type="http://schemas.openxmlformats.org/officeDocument/2006/relationships/image" Target="../media/image53.emf"/><Relationship Id="rId75" Type="http://schemas.openxmlformats.org/officeDocument/2006/relationships/customXml" Target="../ink/ink102.xml"/><Relationship Id="rId83" Type="http://schemas.openxmlformats.org/officeDocument/2006/relationships/customXml" Target="../ink/ink106.xml"/><Relationship Id="rId88" Type="http://schemas.openxmlformats.org/officeDocument/2006/relationships/image" Target="../media/image65.emf"/><Relationship Id="rId91" Type="http://schemas.openxmlformats.org/officeDocument/2006/relationships/customXml" Target="../ink/ink110.xml"/><Relationship Id="rId96" Type="http://schemas.openxmlformats.org/officeDocument/2006/relationships/image" Target="../media/image84.emf"/><Relationship Id="rId111" Type="http://schemas.openxmlformats.org/officeDocument/2006/relationships/customXml" Target="../ink/ink118.xml"/><Relationship Id="rId132" Type="http://schemas.openxmlformats.org/officeDocument/2006/relationships/image" Target="../media/image10.emf"/><Relationship Id="rId14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89.xml"/><Relationship Id="rId57" Type="http://schemas.openxmlformats.org/officeDocument/2006/relationships/customXml" Target="../ink/ink93.xml"/><Relationship Id="rId106" Type="http://schemas.openxmlformats.org/officeDocument/2006/relationships/image" Target="../media/image78.emf"/><Relationship Id="rId114" Type="http://schemas.openxmlformats.org/officeDocument/2006/relationships/image" Target="../media/image87.emf"/><Relationship Id="rId119" Type="http://schemas.openxmlformats.org/officeDocument/2006/relationships/customXml" Target="../ink/ink122.xml"/><Relationship Id="rId127" Type="http://schemas.openxmlformats.org/officeDocument/2006/relationships/customXml" Target="../ink/ink126.xml"/><Relationship Id="rId10" Type="http://schemas.openxmlformats.org/officeDocument/2006/relationships/image" Target="../media/image82.emf"/><Relationship Id="rId31" Type="http://schemas.openxmlformats.org/officeDocument/2006/relationships/customXml" Target="../ink/ink80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48.emf"/><Relationship Id="rId65" Type="http://schemas.openxmlformats.org/officeDocument/2006/relationships/customXml" Target="../ink/ink97.xml"/><Relationship Id="rId73" Type="http://schemas.openxmlformats.org/officeDocument/2006/relationships/customXml" Target="../ink/ink101.xml"/><Relationship Id="rId78" Type="http://schemas.openxmlformats.org/officeDocument/2006/relationships/image" Target="../media/image57.emf"/><Relationship Id="rId81" Type="http://schemas.openxmlformats.org/officeDocument/2006/relationships/customXml" Target="../ink/ink105.xml"/><Relationship Id="rId86" Type="http://schemas.openxmlformats.org/officeDocument/2006/relationships/image" Target="../media/image83.emf"/><Relationship Id="rId94" Type="http://schemas.openxmlformats.org/officeDocument/2006/relationships/image" Target="../media/image71.emf"/><Relationship Id="rId99" Type="http://schemas.openxmlformats.org/officeDocument/2006/relationships/customXml" Target="../ink/ink114.xml"/><Relationship Id="rId122" Type="http://schemas.openxmlformats.org/officeDocument/2006/relationships/image" Target="../media/image91.emf"/><Relationship Id="rId130" Type="http://schemas.openxmlformats.org/officeDocument/2006/relationships/image" Target="../media/image9.emf"/><Relationship Id="rId135" Type="http://schemas.openxmlformats.org/officeDocument/2006/relationships/customXml" Target="../ink/ink130.xml"/><Relationship Id="rId4" Type="http://schemas.openxmlformats.org/officeDocument/2006/relationships/image" Target="../media/image20.emf"/><Relationship Id="rId9" Type="http://schemas.openxmlformats.org/officeDocument/2006/relationships/customXml" Target="../ink/ink69.xml"/><Relationship Id="rId13" Type="http://schemas.openxmlformats.org/officeDocument/2006/relationships/customXml" Target="../ink/ink71.xml"/><Relationship Id="rId18" Type="http://schemas.openxmlformats.org/officeDocument/2006/relationships/image" Target="../media/image27.emf"/><Relationship Id="rId39" Type="http://schemas.openxmlformats.org/officeDocument/2006/relationships/customXml" Target="../ink/ink84.xml"/><Relationship Id="rId34" Type="http://schemas.openxmlformats.org/officeDocument/2006/relationships/image" Target="../media/image35.emf"/><Relationship Id="rId50" Type="http://schemas.openxmlformats.org/officeDocument/2006/relationships/image" Target="../media/image43.emf"/><Relationship Id="rId55" Type="http://schemas.openxmlformats.org/officeDocument/2006/relationships/customXml" Target="../ink/ink92.xml"/><Relationship Id="rId76" Type="http://schemas.openxmlformats.org/officeDocument/2006/relationships/image" Target="../media/image56.emf"/><Relationship Id="rId97" Type="http://schemas.openxmlformats.org/officeDocument/2006/relationships/customXml" Target="../ink/ink113.xml"/><Relationship Id="rId104" Type="http://schemas.openxmlformats.org/officeDocument/2006/relationships/image" Target="../media/image85.emf"/><Relationship Id="rId120" Type="http://schemas.openxmlformats.org/officeDocument/2006/relationships/image" Target="../media/image90.emf"/><Relationship Id="rId125" Type="http://schemas.openxmlformats.org/officeDocument/2006/relationships/customXml" Target="../ink/ink125.xml"/><Relationship Id="rId7" Type="http://schemas.openxmlformats.org/officeDocument/2006/relationships/customXml" Target="../ink/ink68.xml"/><Relationship Id="rId71" Type="http://schemas.openxmlformats.org/officeDocument/2006/relationships/customXml" Target="../ink/ink100.xml"/><Relationship Id="rId92" Type="http://schemas.openxmlformats.org/officeDocument/2006/relationships/image" Target="../media/image67.emf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79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87.xml"/><Relationship Id="rId66" Type="http://schemas.openxmlformats.org/officeDocument/2006/relationships/image" Target="../media/image51.emf"/><Relationship Id="rId87" Type="http://schemas.openxmlformats.org/officeDocument/2006/relationships/customXml" Target="../ink/ink108.xml"/><Relationship Id="rId110" Type="http://schemas.openxmlformats.org/officeDocument/2006/relationships/image" Target="../media/image80.emf"/><Relationship Id="rId115" Type="http://schemas.openxmlformats.org/officeDocument/2006/relationships/customXml" Target="../ink/ink120.xml"/><Relationship Id="rId131" Type="http://schemas.openxmlformats.org/officeDocument/2006/relationships/customXml" Target="../ink/ink128.xml"/><Relationship Id="rId136" Type="http://schemas.openxmlformats.org/officeDocument/2006/relationships/image" Target="../media/image12.emf"/><Relationship Id="rId61" Type="http://schemas.openxmlformats.org/officeDocument/2006/relationships/customXml" Target="../ink/ink95.xml"/><Relationship Id="rId82" Type="http://schemas.openxmlformats.org/officeDocument/2006/relationships/image" Target="../media/image59.emf"/><Relationship Id="rId19" Type="http://schemas.openxmlformats.org/officeDocument/2006/relationships/customXml" Target="../ink/ink74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117" Type="http://schemas.openxmlformats.org/officeDocument/2006/relationships/customXml" Target="../ink/ink190.xml"/><Relationship Id="rId21" Type="http://schemas.openxmlformats.org/officeDocument/2006/relationships/customXml" Target="../ink/ink142.xml"/><Relationship Id="rId42" Type="http://schemas.openxmlformats.org/officeDocument/2006/relationships/image" Target="../media/image94.emf"/><Relationship Id="rId47" Type="http://schemas.openxmlformats.org/officeDocument/2006/relationships/customXml" Target="../ink/ink155.xml"/><Relationship Id="rId63" Type="http://schemas.openxmlformats.org/officeDocument/2006/relationships/customXml" Target="../ink/ink163.xml"/><Relationship Id="rId68" Type="http://schemas.openxmlformats.org/officeDocument/2006/relationships/image" Target="../media/image52.emf"/><Relationship Id="rId84" Type="http://schemas.openxmlformats.org/officeDocument/2006/relationships/image" Target="../media/image60.emf"/><Relationship Id="rId89" Type="http://schemas.openxmlformats.org/officeDocument/2006/relationships/customXml" Target="../ink/ink176.xml"/><Relationship Id="rId112" Type="http://schemas.openxmlformats.org/officeDocument/2006/relationships/image" Target="../media/image66.emf"/><Relationship Id="rId133" Type="http://schemas.openxmlformats.org/officeDocument/2006/relationships/customXml" Target="../ink/ink198.xml"/><Relationship Id="rId138" Type="http://schemas.openxmlformats.org/officeDocument/2006/relationships/image" Target="../media/image107.emf"/><Relationship Id="rId16" Type="http://schemas.openxmlformats.org/officeDocument/2006/relationships/image" Target="../media/image26.emf"/><Relationship Id="rId107" Type="http://schemas.openxmlformats.org/officeDocument/2006/relationships/customXml" Target="../ink/ink185.xml"/><Relationship Id="rId11" Type="http://schemas.openxmlformats.org/officeDocument/2006/relationships/customXml" Target="../ink/ink137.xml"/><Relationship Id="rId32" Type="http://schemas.openxmlformats.org/officeDocument/2006/relationships/image" Target="../media/image34.emf"/><Relationship Id="rId37" Type="http://schemas.openxmlformats.org/officeDocument/2006/relationships/customXml" Target="../ink/ink150.xml"/><Relationship Id="rId53" Type="http://schemas.openxmlformats.org/officeDocument/2006/relationships/customXml" Target="../ink/ink158.xml"/><Relationship Id="rId58" Type="http://schemas.openxmlformats.org/officeDocument/2006/relationships/image" Target="../media/image47.emf"/><Relationship Id="rId74" Type="http://schemas.openxmlformats.org/officeDocument/2006/relationships/image" Target="../media/image55.emf"/><Relationship Id="rId79" Type="http://schemas.openxmlformats.org/officeDocument/2006/relationships/customXml" Target="../ink/ink171.xml"/><Relationship Id="rId102" Type="http://schemas.openxmlformats.org/officeDocument/2006/relationships/image" Target="../media/image86.emf"/><Relationship Id="rId123" Type="http://schemas.openxmlformats.org/officeDocument/2006/relationships/customXml" Target="../ink/ink193.xml"/><Relationship Id="rId128" Type="http://schemas.openxmlformats.org/officeDocument/2006/relationships/image" Target="../media/image102.emf"/><Relationship Id="rId144" Type="http://schemas.openxmlformats.org/officeDocument/2006/relationships/image" Target="../media/image15.emf"/><Relationship Id="rId5" Type="http://schemas.openxmlformats.org/officeDocument/2006/relationships/customXml" Target="../ink/ink134.xml"/><Relationship Id="rId90" Type="http://schemas.openxmlformats.org/officeDocument/2006/relationships/image" Target="../media/image84.emf"/><Relationship Id="rId95" Type="http://schemas.openxmlformats.org/officeDocument/2006/relationships/customXml" Target="../ink/ink179.xml"/><Relationship Id="rId22" Type="http://schemas.openxmlformats.org/officeDocument/2006/relationships/image" Target="../media/image29.emf"/><Relationship Id="rId27" Type="http://schemas.openxmlformats.org/officeDocument/2006/relationships/customXml" Target="../ink/ink145.xml"/><Relationship Id="rId43" Type="http://schemas.openxmlformats.org/officeDocument/2006/relationships/customXml" Target="../ink/ink153.xml"/><Relationship Id="rId48" Type="http://schemas.openxmlformats.org/officeDocument/2006/relationships/image" Target="../media/image42.emf"/><Relationship Id="rId64" Type="http://schemas.openxmlformats.org/officeDocument/2006/relationships/image" Target="../media/image50.emf"/><Relationship Id="rId69" Type="http://schemas.openxmlformats.org/officeDocument/2006/relationships/customXml" Target="../ink/ink166.xml"/><Relationship Id="rId113" Type="http://schemas.openxmlformats.org/officeDocument/2006/relationships/customXml" Target="../ink/ink188.xml"/><Relationship Id="rId118" Type="http://schemas.openxmlformats.org/officeDocument/2006/relationships/image" Target="../media/image98.emf"/><Relationship Id="rId134" Type="http://schemas.openxmlformats.org/officeDocument/2006/relationships/image" Target="../media/image105.emf"/><Relationship Id="rId139" Type="http://schemas.openxmlformats.org/officeDocument/2006/relationships/customXml" Target="../ink/ink201.xml"/><Relationship Id="rId80" Type="http://schemas.openxmlformats.org/officeDocument/2006/relationships/image" Target="../media/image58.emf"/><Relationship Id="rId85" Type="http://schemas.openxmlformats.org/officeDocument/2006/relationships/customXml" Target="../ink/ink174.xml"/><Relationship Id="rId3" Type="http://schemas.openxmlformats.org/officeDocument/2006/relationships/customXml" Target="../ink/ink133.xml"/><Relationship Id="rId12" Type="http://schemas.openxmlformats.org/officeDocument/2006/relationships/image" Target="../media/image93.emf"/><Relationship Id="rId17" Type="http://schemas.openxmlformats.org/officeDocument/2006/relationships/customXml" Target="../ink/ink140.xml"/><Relationship Id="rId25" Type="http://schemas.openxmlformats.org/officeDocument/2006/relationships/customXml" Target="../ink/ink144.xml"/><Relationship Id="rId33" Type="http://schemas.openxmlformats.org/officeDocument/2006/relationships/customXml" Target="../ink/ink148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161.xml"/><Relationship Id="rId67" Type="http://schemas.openxmlformats.org/officeDocument/2006/relationships/customXml" Target="../ink/ink165.xml"/><Relationship Id="rId103" Type="http://schemas.openxmlformats.org/officeDocument/2006/relationships/customXml" Target="../ink/ink183.xml"/><Relationship Id="rId108" Type="http://schemas.openxmlformats.org/officeDocument/2006/relationships/image" Target="../media/image89.emf"/><Relationship Id="rId116" Type="http://schemas.openxmlformats.org/officeDocument/2006/relationships/image" Target="../media/image97.emf"/><Relationship Id="rId124" Type="http://schemas.openxmlformats.org/officeDocument/2006/relationships/image" Target="../media/image88.emf"/><Relationship Id="rId129" Type="http://schemas.openxmlformats.org/officeDocument/2006/relationships/customXml" Target="../ink/ink196.xml"/><Relationship Id="rId137" Type="http://schemas.openxmlformats.org/officeDocument/2006/relationships/customXml" Target="../ink/ink200.xml"/><Relationship Id="rId20" Type="http://schemas.openxmlformats.org/officeDocument/2006/relationships/image" Target="../media/image28.emf"/><Relationship Id="rId41" Type="http://schemas.openxmlformats.org/officeDocument/2006/relationships/customXml" Target="../ink/ink152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70" Type="http://schemas.openxmlformats.org/officeDocument/2006/relationships/image" Target="../media/image53.emf"/><Relationship Id="rId75" Type="http://schemas.openxmlformats.org/officeDocument/2006/relationships/customXml" Target="../ink/ink169.xml"/><Relationship Id="rId83" Type="http://schemas.openxmlformats.org/officeDocument/2006/relationships/customXml" Target="../ink/ink173.xml"/><Relationship Id="rId88" Type="http://schemas.openxmlformats.org/officeDocument/2006/relationships/image" Target="../media/image67.emf"/><Relationship Id="rId91" Type="http://schemas.openxmlformats.org/officeDocument/2006/relationships/customXml" Target="../ink/ink177.xml"/><Relationship Id="rId96" Type="http://schemas.openxmlformats.org/officeDocument/2006/relationships/image" Target="../media/image85.emf"/><Relationship Id="rId111" Type="http://schemas.openxmlformats.org/officeDocument/2006/relationships/customXml" Target="../ink/ink187.xml"/><Relationship Id="rId132" Type="http://schemas.openxmlformats.org/officeDocument/2006/relationships/image" Target="../media/image104.emf"/><Relationship Id="rId140" Type="http://schemas.openxmlformats.org/officeDocument/2006/relationships/image" Target="../media/image83.emf"/><Relationship Id="rId145" Type="http://schemas.openxmlformats.org/officeDocument/2006/relationships/customXml" Target="../ink/ink2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5" Type="http://schemas.openxmlformats.org/officeDocument/2006/relationships/customXml" Target="../ink/ink139.xml"/><Relationship Id="rId23" Type="http://schemas.openxmlformats.org/officeDocument/2006/relationships/customXml" Target="../ink/ink143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156.xml"/><Relationship Id="rId57" Type="http://schemas.openxmlformats.org/officeDocument/2006/relationships/customXml" Target="../ink/ink160.xml"/><Relationship Id="rId106" Type="http://schemas.openxmlformats.org/officeDocument/2006/relationships/image" Target="../media/image92.emf"/><Relationship Id="rId114" Type="http://schemas.openxmlformats.org/officeDocument/2006/relationships/image" Target="../media/image96.emf"/><Relationship Id="rId119" Type="http://schemas.openxmlformats.org/officeDocument/2006/relationships/customXml" Target="../ink/ink191.xml"/><Relationship Id="rId127" Type="http://schemas.openxmlformats.org/officeDocument/2006/relationships/customXml" Target="../ink/ink195.xml"/><Relationship Id="rId10" Type="http://schemas.openxmlformats.org/officeDocument/2006/relationships/image" Target="../media/image82.emf"/><Relationship Id="rId31" Type="http://schemas.openxmlformats.org/officeDocument/2006/relationships/customXml" Target="../ink/ink147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48.emf"/><Relationship Id="rId65" Type="http://schemas.openxmlformats.org/officeDocument/2006/relationships/customXml" Target="../ink/ink164.xml"/><Relationship Id="rId73" Type="http://schemas.openxmlformats.org/officeDocument/2006/relationships/customXml" Target="../ink/ink168.xml"/><Relationship Id="rId78" Type="http://schemas.openxmlformats.org/officeDocument/2006/relationships/image" Target="../media/image57.emf"/><Relationship Id="rId81" Type="http://schemas.openxmlformats.org/officeDocument/2006/relationships/customXml" Target="../ink/ink172.xml"/><Relationship Id="rId86" Type="http://schemas.openxmlformats.org/officeDocument/2006/relationships/image" Target="../media/image65.emf"/><Relationship Id="rId94" Type="http://schemas.openxmlformats.org/officeDocument/2006/relationships/image" Target="../media/image75.emf"/><Relationship Id="rId99" Type="http://schemas.openxmlformats.org/officeDocument/2006/relationships/customXml" Target="../ink/ink181.xml"/><Relationship Id="rId101" Type="http://schemas.openxmlformats.org/officeDocument/2006/relationships/customXml" Target="../ink/ink182.xml"/><Relationship Id="rId122" Type="http://schemas.openxmlformats.org/officeDocument/2006/relationships/image" Target="../media/image100.emf"/><Relationship Id="rId130" Type="http://schemas.openxmlformats.org/officeDocument/2006/relationships/image" Target="../media/image103.emf"/><Relationship Id="rId135" Type="http://schemas.openxmlformats.org/officeDocument/2006/relationships/customXml" Target="../ink/ink199.xml"/><Relationship Id="rId143" Type="http://schemas.openxmlformats.org/officeDocument/2006/relationships/customXml" Target="../ink/ink203.xml"/><Relationship Id="rId4" Type="http://schemas.openxmlformats.org/officeDocument/2006/relationships/image" Target="../media/image20.emf"/><Relationship Id="rId9" Type="http://schemas.openxmlformats.org/officeDocument/2006/relationships/customXml" Target="../ink/ink136.xml"/><Relationship Id="rId13" Type="http://schemas.openxmlformats.org/officeDocument/2006/relationships/customXml" Target="../ink/ink138.xml"/><Relationship Id="rId18" Type="http://schemas.openxmlformats.org/officeDocument/2006/relationships/image" Target="../media/image27.emf"/><Relationship Id="rId39" Type="http://schemas.openxmlformats.org/officeDocument/2006/relationships/customXml" Target="../ink/ink151.xml"/><Relationship Id="rId109" Type="http://schemas.openxmlformats.org/officeDocument/2006/relationships/customXml" Target="../ink/ink186.xml"/><Relationship Id="rId34" Type="http://schemas.openxmlformats.org/officeDocument/2006/relationships/image" Target="../media/image35.emf"/><Relationship Id="rId50" Type="http://schemas.openxmlformats.org/officeDocument/2006/relationships/image" Target="../media/image43.emf"/><Relationship Id="rId55" Type="http://schemas.openxmlformats.org/officeDocument/2006/relationships/customXml" Target="../ink/ink159.xml"/><Relationship Id="rId76" Type="http://schemas.openxmlformats.org/officeDocument/2006/relationships/image" Target="../media/image56.emf"/><Relationship Id="rId97" Type="http://schemas.openxmlformats.org/officeDocument/2006/relationships/customXml" Target="../ink/ink180.xml"/><Relationship Id="rId104" Type="http://schemas.openxmlformats.org/officeDocument/2006/relationships/image" Target="../media/image87.emf"/><Relationship Id="rId120" Type="http://schemas.openxmlformats.org/officeDocument/2006/relationships/image" Target="../media/image99.emf"/><Relationship Id="rId125" Type="http://schemas.openxmlformats.org/officeDocument/2006/relationships/customXml" Target="../ink/ink194.xml"/><Relationship Id="rId141" Type="http://schemas.openxmlformats.org/officeDocument/2006/relationships/customXml" Target="../ink/ink202.xml"/><Relationship Id="rId146" Type="http://schemas.openxmlformats.org/officeDocument/2006/relationships/image" Target="../media/image16.emf"/><Relationship Id="rId7" Type="http://schemas.openxmlformats.org/officeDocument/2006/relationships/customXml" Target="../ink/ink135.xml"/><Relationship Id="rId71" Type="http://schemas.openxmlformats.org/officeDocument/2006/relationships/customXml" Target="../ink/ink167.xml"/><Relationship Id="rId92" Type="http://schemas.openxmlformats.org/officeDocument/2006/relationships/image" Target="../media/image74.emf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46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154.xml"/><Relationship Id="rId66" Type="http://schemas.openxmlformats.org/officeDocument/2006/relationships/image" Target="../media/image51.emf"/><Relationship Id="rId87" Type="http://schemas.openxmlformats.org/officeDocument/2006/relationships/customXml" Target="../ink/ink175.xml"/><Relationship Id="rId110" Type="http://schemas.openxmlformats.org/officeDocument/2006/relationships/image" Target="../media/image95.emf"/><Relationship Id="rId115" Type="http://schemas.openxmlformats.org/officeDocument/2006/relationships/customXml" Target="../ink/ink189.xml"/><Relationship Id="rId131" Type="http://schemas.openxmlformats.org/officeDocument/2006/relationships/customXml" Target="../ink/ink197.xml"/><Relationship Id="rId136" Type="http://schemas.openxmlformats.org/officeDocument/2006/relationships/image" Target="../media/image106.emf"/><Relationship Id="rId61" Type="http://schemas.openxmlformats.org/officeDocument/2006/relationships/customXml" Target="../ink/ink162.xml"/><Relationship Id="rId82" Type="http://schemas.openxmlformats.org/officeDocument/2006/relationships/image" Target="../media/image59.emf"/><Relationship Id="rId19" Type="http://schemas.openxmlformats.org/officeDocument/2006/relationships/customXml" Target="../ink/ink141.xml"/><Relationship Id="rId14" Type="http://schemas.openxmlformats.org/officeDocument/2006/relationships/image" Target="../media/image25.emf"/><Relationship Id="rId30" Type="http://schemas.openxmlformats.org/officeDocument/2006/relationships/image" Target="../media/image33.emf"/><Relationship Id="rId35" Type="http://schemas.openxmlformats.org/officeDocument/2006/relationships/customXml" Target="../ink/ink149.xml"/><Relationship Id="rId56" Type="http://schemas.openxmlformats.org/officeDocument/2006/relationships/image" Target="../media/image46.emf"/><Relationship Id="rId77" Type="http://schemas.openxmlformats.org/officeDocument/2006/relationships/customXml" Target="../ink/ink170.xml"/><Relationship Id="rId100" Type="http://schemas.openxmlformats.org/officeDocument/2006/relationships/image" Target="../media/image80.emf"/><Relationship Id="rId105" Type="http://schemas.openxmlformats.org/officeDocument/2006/relationships/customXml" Target="../ink/ink184.xml"/><Relationship Id="rId126" Type="http://schemas.openxmlformats.org/officeDocument/2006/relationships/image" Target="../media/image101.emf"/><Relationship Id="rId8" Type="http://schemas.openxmlformats.org/officeDocument/2006/relationships/image" Target="../media/image22.emf"/><Relationship Id="rId51" Type="http://schemas.openxmlformats.org/officeDocument/2006/relationships/customXml" Target="../ink/ink157.xml"/><Relationship Id="rId72" Type="http://schemas.openxmlformats.org/officeDocument/2006/relationships/image" Target="../media/image54.emf"/><Relationship Id="rId93" Type="http://schemas.openxmlformats.org/officeDocument/2006/relationships/customXml" Target="../ink/ink178.xml"/><Relationship Id="rId98" Type="http://schemas.openxmlformats.org/officeDocument/2006/relationships/image" Target="../media/image79.emf"/><Relationship Id="rId121" Type="http://schemas.openxmlformats.org/officeDocument/2006/relationships/customXml" Target="../ink/ink192.xml"/><Relationship Id="rId142" Type="http://schemas.openxmlformats.org/officeDocument/2006/relationships/image" Target="../media/image1410.emf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21" Type="http://schemas.openxmlformats.org/officeDocument/2006/relationships/customXml" Target="../ink/ink214.xml"/><Relationship Id="rId42" Type="http://schemas.openxmlformats.org/officeDocument/2006/relationships/image" Target="../media/image94.emf"/><Relationship Id="rId47" Type="http://schemas.openxmlformats.org/officeDocument/2006/relationships/customXml" Target="../ink/ink227.xml"/><Relationship Id="rId63" Type="http://schemas.openxmlformats.org/officeDocument/2006/relationships/customXml" Target="../ink/ink235.xml"/><Relationship Id="rId68" Type="http://schemas.openxmlformats.org/officeDocument/2006/relationships/image" Target="../media/image52.emf"/><Relationship Id="rId84" Type="http://schemas.openxmlformats.org/officeDocument/2006/relationships/image" Target="../media/image60.emf"/><Relationship Id="rId89" Type="http://schemas.openxmlformats.org/officeDocument/2006/relationships/customXml" Target="../ink/ink247.xml"/><Relationship Id="rId112" Type="http://schemas.openxmlformats.org/officeDocument/2006/relationships/image" Target="../media/image66.emf"/><Relationship Id="rId154" Type="http://schemas.openxmlformats.org/officeDocument/2006/relationships/image" Target="../media/image111.emf"/><Relationship Id="rId159" Type="http://schemas.openxmlformats.org/officeDocument/2006/relationships/customXml" Target="../ink/ink270.xml"/><Relationship Id="rId175" Type="http://schemas.openxmlformats.org/officeDocument/2006/relationships/customXml" Target="../ink/ink277.xml"/><Relationship Id="rId191" Type="http://schemas.openxmlformats.org/officeDocument/2006/relationships/customXml" Target="../ink/ink285.xml"/><Relationship Id="rId196" Type="http://schemas.openxmlformats.org/officeDocument/2006/relationships/image" Target="../media/image132.emf"/><Relationship Id="rId200" Type="http://schemas.openxmlformats.org/officeDocument/2006/relationships/image" Target="../media/image134.emf"/><Relationship Id="rId205" Type="http://schemas.openxmlformats.org/officeDocument/2006/relationships/customXml" Target="../ink/ink292.xml"/><Relationship Id="rId16" Type="http://schemas.openxmlformats.org/officeDocument/2006/relationships/image" Target="../media/image26.emf"/><Relationship Id="rId11" Type="http://schemas.openxmlformats.org/officeDocument/2006/relationships/customXml" Target="../ink/ink209.xml"/><Relationship Id="rId32" Type="http://schemas.openxmlformats.org/officeDocument/2006/relationships/image" Target="../media/image34.emf"/><Relationship Id="rId37" Type="http://schemas.openxmlformats.org/officeDocument/2006/relationships/customXml" Target="../ink/ink222.xml"/><Relationship Id="rId53" Type="http://schemas.openxmlformats.org/officeDocument/2006/relationships/customXml" Target="../ink/ink230.xml"/><Relationship Id="rId58" Type="http://schemas.openxmlformats.org/officeDocument/2006/relationships/image" Target="../media/image47.emf"/><Relationship Id="rId74" Type="http://schemas.openxmlformats.org/officeDocument/2006/relationships/image" Target="../media/image55.emf"/><Relationship Id="rId79" Type="http://schemas.openxmlformats.org/officeDocument/2006/relationships/customXml" Target="../ink/ink242.xml"/><Relationship Id="rId123" Type="http://schemas.openxmlformats.org/officeDocument/2006/relationships/customXml" Target="../ink/ink258.xml"/><Relationship Id="rId144" Type="http://schemas.openxmlformats.org/officeDocument/2006/relationships/image" Target="../media/image17.emf"/><Relationship Id="rId149" Type="http://schemas.openxmlformats.org/officeDocument/2006/relationships/customXml" Target="../ink/ink265.xml"/><Relationship Id="rId5" Type="http://schemas.openxmlformats.org/officeDocument/2006/relationships/customXml" Target="../ink/ink206.xml"/><Relationship Id="rId90" Type="http://schemas.openxmlformats.org/officeDocument/2006/relationships/image" Target="../media/image84.emf"/><Relationship Id="rId95" Type="http://schemas.openxmlformats.org/officeDocument/2006/relationships/customXml" Target="../ink/ink250.xml"/><Relationship Id="rId160" Type="http://schemas.openxmlformats.org/officeDocument/2006/relationships/image" Target="../media/image114.emf"/><Relationship Id="rId165" Type="http://schemas.openxmlformats.org/officeDocument/2006/relationships/customXml" Target="../ink/ink273.xml"/><Relationship Id="rId181" Type="http://schemas.openxmlformats.org/officeDocument/2006/relationships/customXml" Target="../ink/ink280.xml"/><Relationship Id="rId186" Type="http://schemas.openxmlformats.org/officeDocument/2006/relationships/image" Target="../media/image127.emf"/><Relationship Id="rId22" Type="http://schemas.openxmlformats.org/officeDocument/2006/relationships/image" Target="../media/image29.emf"/><Relationship Id="rId27" Type="http://schemas.openxmlformats.org/officeDocument/2006/relationships/customXml" Target="../ink/ink217.xml"/><Relationship Id="rId43" Type="http://schemas.openxmlformats.org/officeDocument/2006/relationships/customXml" Target="../ink/ink225.xml"/><Relationship Id="rId48" Type="http://schemas.openxmlformats.org/officeDocument/2006/relationships/image" Target="../media/image42.emf"/><Relationship Id="rId64" Type="http://schemas.openxmlformats.org/officeDocument/2006/relationships/image" Target="../media/image50.emf"/><Relationship Id="rId69" Type="http://schemas.openxmlformats.org/officeDocument/2006/relationships/customXml" Target="../ink/ink238.xml"/><Relationship Id="rId113" Type="http://schemas.openxmlformats.org/officeDocument/2006/relationships/customXml" Target="../ink/ink256.xml"/><Relationship Id="rId80" Type="http://schemas.openxmlformats.org/officeDocument/2006/relationships/image" Target="../media/image58.emf"/><Relationship Id="rId85" Type="http://schemas.openxmlformats.org/officeDocument/2006/relationships/customXml" Target="../ink/ink245.xml"/><Relationship Id="rId150" Type="http://schemas.openxmlformats.org/officeDocument/2006/relationships/image" Target="../media/image109.emf"/><Relationship Id="rId155" Type="http://schemas.openxmlformats.org/officeDocument/2006/relationships/customXml" Target="../ink/ink268.xml"/><Relationship Id="rId176" Type="http://schemas.openxmlformats.org/officeDocument/2006/relationships/image" Target="../media/image122.emf"/><Relationship Id="rId192" Type="http://schemas.openxmlformats.org/officeDocument/2006/relationships/image" Target="../media/image130.emf"/><Relationship Id="rId197" Type="http://schemas.openxmlformats.org/officeDocument/2006/relationships/customXml" Target="../ink/ink288.xml"/><Relationship Id="rId206" Type="http://schemas.openxmlformats.org/officeDocument/2006/relationships/image" Target="../media/image137.emf"/><Relationship Id="rId201" Type="http://schemas.openxmlformats.org/officeDocument/2006/relationships/customXml" Target="../ink/ink290.xml"/><Relationship Id="rId12" Type="http://schemas.openxmlformats.org/officeDocument/2006/relationships/image" Target="../media/image93.emf"/><Relationship Id="rId17" Type="http://schemas.openxmlformats.org/officeDocument/2006/relationships/customXml" Target="../ink/ink212.xml"/><Relationship Id="rId33" Type="http://schemas.openxmlformats.org/officeDocument/2006/relationships/customXml" Target="../ink/ink220.xml"/><Relationship Id="rId38" Type="http://schemas.openxmlformats.org/officeDocument/2006/relationships/image" Target="../media/image37.emf"/><Relationship Id="rId59" Type="http://schemas.openxmlformats.org/officeDocument/2006/relationships/customXml" Target="../ink/ink233.xml"/><Relationship Id="rId108" Type="http://schemas.openxmlformats.org/officeDocument/2006/relationships/image" Target="../media/image89.emf"/><Relationship Id="rId54" Type="http://schemas.openxmlformats.org/officeDocument/2006/relationships/image" Target="../media/image45.emf"/><Relationship Id="rId70" Type="http://schemas.openxmlformats.org/officeDocument/2006/relationships/image" Target="../media/image53.emf"/><Relationship Id="rId75" Type="http://schemas.openxmlformats.org/officeDocument/2006/relationships/customXml" Target="../ink/ink241.xml"/><Relationship Id="rId91" Type="http://schemas.openxmlformats.org/officeDocument/2006/relationships/customXml" Target="../ink/ink248.xml"/><Relationship Id="rId96" Type="http://schemas.openxmlformats.org/officeDocument/2006/relationships/image" Target="../media/image85.emf"/><Relationship Id="rId140" Type="http://schemas.openxmlformats.org/officeDocument/2006/relationships/image" Target="../media/image83.emf"/><Relationship Id="rId145" Type="http://schemas.openxmlformats.org/officeDocument/2006/relationships/customXml" Target="../ink/ink263.xml"/><Relationship Id="rId161" Type="http://schemas.openxmlformats.org/officeDocument/2006/relationships/customXml" Target="../ink/ink271.xml"/><Relationship Id="rId166" Type="http://schemas.openxmlformats.org/officeDocument/2006/relationships/image" Target="../media/image117.emf"/><Relationship Id="rId182" Type="http://schemas.openxmlformats.org/officeDocument/2006/relationships/image" Target="../media/image125.emf"/><Relationship Id="rId187" Type="http://schemas.openxmlformats.org/officeDocument/2006/relationships/customXml" Target="../ink/ink2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23" Type="http://schemas.openxmlformats.org/officeDocument/2006/relationships/customXml" Target="../ink/ink215.xml"/><Relationship Id="rId28" Type="http://schemas.openxmlformats.org/officeDocument/2006/relationships/image" Target="../media/image32.emf"/><Relationship Id="rId49" Type="http://schemas.openxmlformats.org/officeDocument/2006/relationships/customXml" Target="../ink/ink228.xml"/><Relationship Id="rId114" Type="http://schemas.openxmlformats.org/officeDocument/2006/relationships/image" Target="../media/image96.emf"/><Relationship Id="rId44" Type="http://schemas.openxmlformats.org/officeDocument/2006/relationships/image" Target="../media/image40.emf"/><Relationship Id="rId60" Type="http://schemas.openxmlformats.org/officeDocument/2006/relationships/image" Target="../media/image48.emf"/><Relationship Id="rId65" Type="http://schemas.openxmlformats.org/officeDocument/2006/relationships/customXml" Target="../ink/ink236.xml"/><Relationship Id="rId81" Type="http://schemas.openxmlformats.org/officeDocument/2006/relationships/customXml" Target="../ink/ink243.xml"/><Relationship Id="rId86" Type="http://schemas.openxmlformats.org/officeDocument/2006/relationships/image" Target="../media/image65.emf"/><Relationship Id="rId130" Type="http://schemas.openxmlformats.org/officeDocument/2006/relationships/image" Target="../media/image103.emf"/><Relationship Id="rId151" Type="http://schemas.openxmlformats.org/officeDocument/2006/relationships/customXml" Target="../ink/ink266.xml"/><Relationship Id="rId156" Type="http://schemas.openxmlformats.org/officeDocument/2006/relationships/image" Target="../media/image112.emf"/><Relationship Id="rId177" Type="http://schemas.openxmlformats.org/officeDocument/2006/relationships/customXml" Target="../ink/ink278.xml"/><Relationship Id="rId198" Type="http://schemas.openxmlformats.org/officeDocument/2006/relationships/image" Target="../media/image133.emf"/><Relationship Id="rId4" Type="http://schemas.openxmlformats.org/officeDocument/2006/relationships/image" Target="../media/image20.emf"/><Relationship Id="rId9" Type="http://schemas.openxmlformats.org/officeDocument/2006/relationships/customXml" Target="../ink/ink208.xml"/><Relationship Id="rId172" Type="http://schemas.openxmlformats.org/officeDocument/2006/relationships/image" Target="../media/image120.emf"/><Relationship Id="rId180" Type="http://schemas.openxmlformats.org/officeDocument/2006/relationships/image" Target="../media/image124.emf"/><Relationship Id="rId193" Type="http://schemas.openxmlformats.org/officeDocument/2006/relationships/customXml" Target="../ink/ink286.xml"/><Relationship Id="rId202" Type="http://schemas.openxmlformats.org/officeDocument/2006/relationships/image" Target="../media/image135.emf"/><Relationship Id="rId207" Type="http://schemas.openxmlformats.org/officeDocument/2006/relationships/customXml" Target="../ink/ink293.xml"/><Relationship Id="rId210" Type="http://schemas.openxmlformats.org/officeDocument/2006/relationships/image" Target="../media/image139.emf"/><Relationship Id="rId13" Type="http://schemas.openxmlformats.org/officeDocument/2006/relationships/customXml" Target="../ink/ink210.xml"/><Relationship Id="rId18" Type="http://schemas.openxmlformats.org/officeDocument/2006/relationships/image" Target="../media/image27.emf"/><Relationship Id="rId39" Type="http://schemas.openxmlformats.org/officeDocument/2006/relationships/customXml" Target="../ink/ink223.xml"/><Relationship Id="rId109" Type="http://schemas.openxmlformats.org/officeDocument/2006/relationships/customXml" Target="../ink/ink255.xml"/><Relationship Id="rId34" Type="http://schemas.openxmlformats.org/officeDocument/2006/relationships/image" Target="../media/image35.emf"/><Relationship Id="rId50" Type="http://schemas.openxmlformats.org/officeDocument/2006/relationships/image" Target="../media/image43.emf"/><Relationship Id="rId55" Type="http://schemas.openxmlformats.org/officeDocument/2006/relationships/customXml" Target="../ink/ink231.xml"/><Relationship Id="rId97" Type="http://schemas.openxmlformats.org/officeDocument/2006/relationships/customXml" Target="../ink/ink251.xml"/><Relationship Id="rId104" Type="http://schemas.openxmlformats.org/officeDocument/2006/relationships/image" Target="../media/image87.emf"/><Relationship Id="rId141" Type="http://schemas.openxmlformats.org/officeDocument/2006/relationships/customXml" Target="../ink/ink261.xml"/><Relationship Id="rId146" Type="http://schemas.openxmlformats.org/officeDocument/2006/relationships/image" Target="../media/image18.emf"/><Relationship Id="rId167" Type="http://schemas.openxmlformats.org/officeDocument/2006/relationships/customXml" Target="../ink/ink274.xml"/><Relationship Id="rId188" Type="http://schemas.openxmlformats.org/officeDocument/2006/relationships/image" Target="../media/image128.emf"/><Relationship Id="rId7" Type="http://schemas.openxmlformats.org/officeDocument/2006/relationships/customXml" Target="../ink/ink207.xml"/><Relationship Id="rId71" Type="http://schemas.openxmlformats.org/officeDocument/2006/relationships/customXml" Target="../ink/ink239.xml"/><Relationship Id="rId92" Type="http://schemas.openxmlformats.org/officeDocument/2006/relationships/image" Target="../media/image74.emf"/><Relationship Id="rId162" Type="http://schemas.openxmlformats.org/officeDocument/2006/relationships/image" Target="../media/image115.emf"/><Relationship Id="rId183" Type="http://schemas.openxmlformats.org/officeDocument/2006/relationships/customXml" Target="../ink/ink281.xm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18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226.xml"/><Relationship Id="rId66" Type="http://schemas.openxmlformats.org/officeDocument/2006/relationships/image" Target="../media/image51.emf"/><Relationship Id="rId87" Type="http://schemas.openxmlformats.org/officeDocument/2006/relationships/customXml" Target="../ink/ink246.xml"/><Relationship Id="rId115" Type="http://schemas.openxmlformats.org/officeDocument/2006/relationships/customXml" Target="../ink/ink257.xml"/><Relationship Id="rId131" Type="http://schemas.openxmlformats.org/officeDocument/2006/relationships/customXml" Target="../ink/ink259.xml"/><Relationship Id="rId136" Type="http://schemas.openxmlformats.org/officeDocument/2006/relationships/image" Target="../media/image106.emf"/><Relationship Id="rId157" Type="http://schemas.openxmlformats.org/officeDocument/2006/relationships/customXml" Target="../ink/ink269.xml"/><Relationship Id="rId178" Type="http://schemas.openxmlformats.org/officeDocument/2006/relationships/image" Target="../media/image123.emf"/><Relationship Id="rId61" Type="http://schemas.openxmlformats.org/officeDocument/2006/relationships/customXml" Target="../ink/ink234.xml"/><Relationship Id="rId82" Type="http://schemas.openxmlformats.org/officeDocument/2006/relationships/image" Target="../media/image59.emf"/><Relationship Id="rId152" Type="http://schemas.openxmlformats.org/officeDocument/2006/relationships/image" Target="../media/image110.emf"/><Relationship Id="rId173" Type="http://schemas.openxmlformats.org/officeDocument/2006/relationships/customXml" Target="../ink/ink276.xml"/><Relationship Id="rId194" Type="http://schemas.openxmlformats.org/officeDocument/2006/relationships/image" Target="../media/image131.emf"/><Relationship Id="rId199" Type="http://schemas.openxmlformats.org/officeDocument/2006/relationships/customXml" Target="../ink/ink289.xml"/><Relationship Id="rId203" Type="http://schemas.openxmlformats.org/officeDocument/2006/relationships/customXml" Target="../ink/ink291.xml"/><Relationship Id="rId208" Type="http://schemas.openxmlformats.org/officeDocument/2006/relationships/image" Target="../media/image138.emf"/><Relationship Id="rId19" Type="http://schemas.openxmlformats.org/officeDocument/2006/relationships/customXml" Target="../ink/ink213.xml"/><Relationship Id="rId14" Type="http://schemas.openxmlformats.org/officeDocument/2006/relationships/image" Target="../media/image25.emf"/><Relationship Id="rId30" Type="http://schemas.openxmlformats.org/officeDocument/2006/relationships/image" Target="../media/image33.emf"/><Relationship Id="rId35" Type="http://schemas.openxmlformats.org/officeDocument/2006/relationships/customXml" Target="../ink/ink221.xml"/><Relationship Id="rId56" Type="http://schemas.openxmlformats.org/officeDocument/2006/relationships/image" Target="../media/image46.emf"/><Relationship Id="rId100" Type="http://schemas.openxmlformats.org/officeDocument/2006/relationships/image" Target="../media/image80.emf"/><Relationship Id="rId105" Type="http://schemas.openxmlformats.org/officeDocument/2006/relationships/customXml" Target="../ink/ink254.xml"/><Relationship Id="rId147" Type="http://schemas.openxmlformats.org/officeDocument/2006/relationships/customXml" Target="../ink/ink264.xml"/><Relationship Id="rId168" Type="http://schemas.openxmlformats.org/officeDocument/2006/relationships/image" Target="../media/image118.emf"/><Relationship Id="rId8" Type="http://schemas.openxmlformats.org/officeDocument/2006/relationships/image" Target="../media/image22.emf"/><Relationship Id="rId51" Type="http://schemas.openxmlformats.org/officeDocument/2006/relationships/customXml" Target="../ink/ink229.xml"/><Relationship Id="rId72" Type="http://schemas.openxmlformats.org/officeDocument/2006/relationships/image" Target="../media/image54.emf"/><Relationship Id="rId93" Type="http://schemas.openxmlformats.org/officeDocument/2006/relationships/customXml" Target="../ink/ink249.xml"/><Relationship Id="rId98" Type="http://schemas.openxmlformats.org/officeDocument/2006/relationships/image" Target="../media/image79.emf"/><Relationship Id="rId142" Type="http://schemas.openxmlformats.org/officeDocument/2006/relationships/image" Target="../media/image1610.emf"/><Relationship Id="rId163" Type="http://schemas.openxmlformats.org/officeDocument/2006/relationships/customXml" Target="../ink/ink272.xml"/><Relationship Id="rId184" Type="http://schemas.openxmlformats.org/officeDocument/2006/relationships/image" Target="../media/image126.emf"/><Relationship Id="rId189" Type="http://schemas.openxmlformats.org/officeDocument/2006/relationships/customXml" Target="../ink/ink284.xml"/><Relationship Id="rId3" Type="http://schemas.openxmlformats.org/officeDocument/2006/relationships/customXml" Target="../ink/ink205.xml"/><Relationship Id="rId25" Type="http://schemas.openxmlformats.org/officeDocument/2006/relationships/customXml" Target="../ink/ink216.xml"/><Relationship Id="rId46" Type="http://schemas.openxmlformats.org/officeDocument/2006/relationships/image" Target="../media/image41.emf"/><Relationship Id="rId67" Type="http://schemas.openxmlformats.org/officeDocument/2006/relationships/customXml" Target="../ink/ink237.xml"/><Relationship Id="rId137" Type="http://schemas.openxmlformats.org/officeDocument/2006/relationships/customXml" Target="../ink/ink260.xml"/><Relationship Id="rId158" Type="http://schemas.openxmlformats.org/officeDocument/2006/relationships/image" Target="../media/image113.emf"/><Relationship Id="rId20" Type="http://schemas.openxmlformats.org/officeDocument/2006/relationships/image" Target="../media/image28.emf"/><Relationship Id="rId41" Type="http://schemas.openxmlformats.org/officeDocument/2006/relationships/customXml" Target="../ink/ink224.xml"/><Relationship Id="rId62" Type="http://schemas.openxmlformats.org/officeDocument/2006/relationships/image" Target="../media/image49.emf"/><Relationship Id="rId83" Type="http://schemas.openxmlformats.org/officeDocument/2006/relationships/customXml" Target="../ink/ink244.xml"/><Relationship Id="rId88" Type="http://schemas.openxmlformats.org/officeDocument/2006/relationships/image" Target="../media/image67.emf"/><Relationship Id="rId153" Type="http://schemas.openxmlformats.org/officeDocument/2006/relationships/customXml" Target="../ink/ink267.xml"/><Relationship Id="rId174" Type="http://schemas.openxmlformats.org/officeDocument/2006/relationships/image" Target="../media/image121.emf"/><Relationship Id="rId179" Type="http://schemas.openxmlformats.org/officeDocument/2006/relationships/customXml" Target="../ink/ink279.xml"/><Relationship Id="rId195" Type="http://schemas.openxmlformats.org/officeDocument/2006/relationships/customXml" Target="../ink/ink287.xml"/><Relationship Id="rId209" Type="http://schemas.openxmlformats.org/officeDocument/2006/relationships/customXml" Target="../ink/ink294.xml"/><Relationship Id="rId190" Type="http://schemas.openxmlformats.org/officeDocument/2006/relationships/image" Target="../media/image129.emf"/><Relationship Id="rId204" Type="http://schemas.openxmlformats.org/officeDocument/2006/relationships/image" Target="../media/image136.emf"/><Relationship Id="rId15" Type="http://schemas.openxmlformats.org/officeDocument/2006/relationships/customXml" Target="../ink/ink211.xml"/><Relationship Id="rId36" Type="http://schemas.openxmlformats.org/officeDocument/2006/relationships/image" Target="../media/image36.emf"/><Relationship Id="rId57" Type="http://schemas.openxmlformats.org/officeDocument/2006/relationships/customXml" Target="../ink/ink232.xml"/><Relationship Id="rId10" Type="http://schemas.openxmlformats.org/officeDocument/2006/relationships/image" Target="../media/image82.emf"/><Relationship Id="rId31" Type="http://schemas.openxmlformats.org/officeDocument/2006/relationships/customXml" Target="../ink/ink219.xml"/><Relationship Id="rId52" Type="http://schemas.openxmlformats.org/officeDocument/2006/relationships/image" Target="../media/image44.emf"/><Relationship Id="rId73" Type="http://schemas.openxmlformats.org/officeDocument/2006/relationships/customXml" Target="../ink/ink240.xml"/><Relationship Id="rId78" Type="http://schemas.openxmlformats.org/officeDocument/2006/relationships/image" Target="../media/image57.emf"/><Relationship Id="rId94" Type="http://schemas.openxmlformats.org/officeDocument/2006/relationships/image" Target="../media/image75.emf"/><Relationship Id="rId99" Type="http://schemas.openxmlformats.org/officeDocument/2006/relationships/customXml" Target="../ink/ink252.xml"/><Relationship Id="rId101" Type="http://schemas.openxmlformats.org/officeDocument/2006/relationships/customXml" Target="../ink/ink253.xml"/><Relationship Id="rId122" Type="http://schemas.openxmlformats.org/officeDocument/2006/relationships/image" Target="../media/image100.emf"/><Relationship Id="rId143" Type="http://schemas.openxmlformats.org/officeDocument/2006/relationships/customXml" Target="../ink/ink262.xml"/><Relationship Id="rId148" Type="http://schemas.openxmlformats.org/officeDocument/2006/relationships/image" Target="../media/image108.emf"/><Relationship Id="rId164" Type="http://schemas.openxmlformats.org/officeDocument/2006/relationships/image" Target="../media/image116.emf"/><Relationship Id="rId169" Type="http://schemas.openxmlformats.org/officeDocument/2006/relationships/customXml" Target="../ink/ink275.xml"/><Relationship Id="rId185" Type="http://schemas.openxmlformats.org/officeDocument/2006/relationships/customXml" Target="../ink/ink282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21" Type="http://schemas.openxmlformats.org/officeDocument/2006/relationships/customXml" Target="../ink/ink304.xml"/><Relationship Id="rId42" Type="http://schemas.openxmlformats.org/officeDocument/2006/relationships/image" Target="../media/image94.emf"/><Relationship Id="rId47" Type="http://schemas.openxmlformats.org/officeDocument/2006/relationships/customXml" Target="../ink/ink315.xml"/><Relationship Id="rId63" Type="http://schemas.openxmlformats.org/officeDocument/2006/relationships/customXml" Target="../ink/ink321.xml"/><Relationship Id="rId68" Type="http://schemas.openxmlformats.org/officeDocument/2006/relationships/image" Target="../media/image52.emf"/><Relationship Id="rId89" Type="http://schemas.openxmlformats.org/officeDocument/2006/relationships/customXml" Target="../ink/ink331.xml"/><Relationship Id="rId112" Type="http://schemas.openxmlformats.org/officeDocument/2006/relationships/image" Target="../media/image66.emf"/><Relationship Id="rId133" Type="http://schemas.openxmlformats.org/officeDocument/2006/relationships/customXml" Target="../ink/ink339.xml"/><Relationship Id="rId138" Type="http://schemas.openxmlformats.org/officeDocument/2006/relationships/image" Target="../media/image107.emf"/><Relationship Id="rId154" Type="http://schemas.openxmlformats.org/officeDocument/2006/relationships/image" Target="../media/image144.emf"/><Relationship Id="rId159" Type="http://schemas.openxmlformats.org/officeDocument/2006/relationships/customXml" Target="../ink/ink350.xml"/><Relationship Id="rId175" Type="http://schemas.openxmlformats.org/officeDocument/2006/relationships/customXml" Target="../ink/ink358.xml"/><Relationship Id="rId170" Type="http://schemas.openxmlformats.org/officeDocument/2006/relationships/image" Target="../media/image152.emf"/><Relationship Id="rId191" Type="http://schemas.openxmlformats.org/officeDocument/2006/relationships/customXml" Target="../ink/ink366.xml"/><Relationship Id="rId16" Type="http://schemas.openxmlformats.org/officeDocument/2006/relationships/image" Target="../media/image26.emf"/><Relationship Id="rId11" Type="http://schemas.openxmlformats.org/officeDocument/2006/relationships/customXml" Target="../ink/ink299.xml"/><Relationship Id="rId32" Type="http://schemas.openxmlformats.org/officeDocument/2006/relationships/image" Target="../media/image34.emf"/><Relationship Id="rId58" Type="http://schemas.openxmlformats.org/officeDocument/2006/relationships/image" Target="../media/image47.emf"/><Relationship Id="rId74" Type="http://schemas.openxmlformats.org/officeDocument/2006/relationships/image" Target="../media/image55.emf"/><Relationship Id="rId79" Type="http://schemas.openxmlformats.org/officeDocument/2006/relationships/customXml" Target="../ink/ink327.xml"/><Relationship Id="rId144" Type="http://schemas.openxmlformats.org/officeDocument/2006/relationships/image" Target="../media/image140.emf"/><Relationship Id="rId149" Type="http://schemas.openxmlformats.org/officeDocument/2006/relationships/customXml" Target="../ink/ink345.xml"/><Relationship Id="rId5" Type="http://schemas.openxmlformats.org/officeDocument/2006/relationships/customXml" Target="../ink/ink296.xml"/><Relationship Id="rId160" Type="http://schemas.openxmlformats.org/officeDocument/2006/relationships/image" Target="../media/image147.emf"/><Relationship Id="rId165" Type="http://schemas.openxmlformats.org/officeDocument/2006/relationships/customXml" Target="../ink/ink353.xml"/><Relationship Id="rId181" Type="http://schemas.openxmlformats.org/officeDocument/2006/relationships/customXml" Target="../ink/ink361.xml"/><Relationship Id="rId186" Type="http://schemas.openxmlformats.org/officeDocument/2006/relationships/image" Target="../media/image160.emf"/><Relationship Id="rId27" Type="http://schemas.openxmlformats.org/officeDocument/2006/relationships/customXml" Target="../ink/ink306.xml"/><Relationship Id="rId43" Type="http://schemas.openxmlformats.org/officeDocument/2006/relationships/customXml" Target="../ink/ink313.xml"/><Relationship Id="rId48" Type="http://schemas.openxmlformats.org/officeDocument/2006/relationships/image" Target="../media/image42.emf"/><Relationship Id="rId64" Type="http://schemas.openxmlformats.org/officeDocument/2006/relationships/image" Target="../media/image50.emf"/><Relationship Id="rId69" Type="http://schemas.openxmlformats.org/officeDocument/2006/relationships/customXml" Target="../ink/ink323.xml"/><Relationship Id="rId113" Type="http://schemas.openxmlformats.org/officeDocument/2006/relationships/customXml" Target="../ink/ink335.xml"/><Relationship Id="rId118" Type="http://schemas.openxmlformats.org/officeDocument/2006/relationships/image" Target="../media/image98.emf"/><Relationship Id="rId139" Type="http://schemas.openxmlformats.org/officeDocument/2006/relationships/customXml" Target="../ink/ink340.xml"/><Relationship Id="rId80" Type="http://schemas.openxmlformats.org/officeDocument/2006/relationships/image" Target="../media/image58.emf"/><Relationship Id="rId150" Type="http://schemas.openxmlformats.org/officeDocument/2006/relationships/image" Target="../media/image142.emf"/><Relationship Id="rId155" Type="http://schemas.openxmlformats.org/officeDocument/2006/relationships/customXml" Target="../ink/ink348.xml"/><Relationship Id="rId171" Type="http://schemas.openxmlformats.org/officeDocument/2006/relationships/customXml" Target="../ink/ink356.xml"/><Relationship Id="rId176" Type="http://schemas.openxmlformats.org/officeDocument/2006/relationships/image" Target="../media/image155.emf"/><Relationship Id="rId192" Type="http://schemas.openxmlformats.org/officeDocument/2006/relationships/image" Target="../media/image163.emf"/><Relationship Id="rId3" Type="http://schemas.openxmlformats.org/officeDocument/2006/relationships/customXml" Target="../ink/ink295.xml"/><Relationship Id="rId12" Type="http://schemas.openxmlformats.org/officeDocument/2006/relationships/image" Target="../media/image93.emf"/><Relationship Id="rId17" Type="http://schemas.openxmlformats.org/officeDocument/2006/relationships/customXml" Target="../ink/ink302.xml"/><Relationship Id="rId25" Type="http://schemas.openxmlformats.org/officeDocument/2006/relationships/customXml" Target="../ink/ink305.xml"/><Relationship Id="rId33" Type="http://schemas.openxmlformats.org/officeDocument/2006/relationships/customXml" Target="../ink/ink309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319.xml"/><Relationship Id="rId124" Type="http://schemas.openxmlformats.org/officeDocument/2006/relationships/image" Target="../media/image88.emf"/><Relationship Id="rId158" Type="http://schemas.openxmlformats.org/officeDocument/2006/relationships/image" Target="../media/image146.emf"/><Relationship Id="rId20" Type="http://schemas.openxmlformats.org/officeDocument/2006/relationships/image" Target="../media/image28.emf"/><Relationship Id="rId41" Type="http://schemas.openxmlformats.org/officeDocument/2006/relationships/customXml" Target="../ink/ink312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70" Type="http://schemas.openxmlformats.org/officeDocument/2006/relationships/image" Target="../media/image53.emf"/><Relationship Id="rId75" Type="http://schemas.openxmlformats.org/officeDocument/2006/relationships/customXml" Target="../ink/ink325.xml"/><Relationship Id="rId83" Type="http://schemas.openxmlformats.org/officeDocument/2006/relationships/customXml" Target="../ink/ink329.xml"/><Relationship Id="rId88" Type="http://schemas.openxmlformats.org/officeDocument/2006/relationships/image" Target="../media/image67.emf"/><Relationship Id="rId132" Type="http://schemas.openxmlformats.org/officeDocument/2006/relationships/image" Target="../media/image104.emf"/><Relationship Id="rId140" Type="http://schemas.openxmlformats.org/officeDocument/2006/relationships/image" Target="../media/image1610.emf"/><Relationship Id="rId145" Type="http://schemas.openxmlformats.org/officeDocument/2006/relationships/customXml" Target="../ink/ink343.xml"/><Relationship Id="rId153" Type="http://schemas.openxmlformats.org/officeDocument/2006/relationships/customXml" Target="../ink/ink347.xml"/><Relationship Id="rId161" Type="http://schemas.openxmlformats.org/officeDocument/2006/relationships/customXml" Target="../ink/ink351.xml"/><Relationship Id="rId166" Type="http://schemas.openxmlformats.org/officeDocument/2006/relationships/image" Target="../media/image150.emf"/><Relationship Id="rId174" Type="http://schemas.openxmlformats.org/officeDocument/2006/relationships/image" Target="../media/image154.emf"/><Relationship Id="rId179" Type="http://schemas.openxmlformats.org/officeDocument/2006/relationships/customXml" Target="../ink/ink360.xml"/><Relationship Id="rId182" Type="http://schemas.openxmlformats.org/officeDocument/2006/relationships/image" Target="../media/image158.emf"/><Relationship Id="rId187" Type="http://schemas.openxmlformats.org/officeDocument/2006/relationships/customXml" Target="../ink/ink3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90" Type="http://schemas.openxmlformats.org/officeDocument/2006/relationships/image" Target="../media/image162.emf"/><Relationship Id="rId15" Type="http://schemas.openxmlformats.org/officeDocument/2006/relationships/customXml" Target="../ink/ink301.xml"/><Relationship Id="rId28" Type="http://schemas.openxmlformats.org/officeDocument/2006/relationships/image" Target="../media/image32.emf"/><Relationship Id="rId49" Type="http://schemas.openxmlformats.org/officeDocument/2006/relationships/customXml" Target="../ink/ink316.xml"/><Relationship Id="rId57" Type="http://schemas.openxmlformats.org/officeDocument/2006/relationships/customXml" Target="../ink/ink318.xml"/><Relationship Id="rId119" Type="http://schemas.openxmlformats.org/officeDocument/2006/relationships/customXml" Target="../ink/ink336.xml"/><Relationship Id="rId10" Type="http://schemas.openxmlformats.org/officeDocument/2006/relationships/image" Target="../media/image82.emf"/><Relationship Id="rId31" Type="http://schemas.openxmlformats.org/officeDocument/2006/relationships/customXml" Target="../ink/ink308.xml"/><Relationship Id="rId44" Type="http://schemas.openxmlformats.org/officeDocument/2006/relationships/image" Target="../media/image40.emf"/><Relationship Id="rId60" Type="http://schemas.openxmlformats.org/officeDocument/2006/relationships/image" Target="../media/image48.emf"/><Relationship Id="rId65" Type="http://schemas.openxmlformats.org/officeDocument/2006/relationships/customXml" Target="../ink/ink322.xml"/><Relationship Id="rId78" Type="http://schemas.openxmlformats.org/officeDocument/2006/relationships/image" Target="../media/image57.emf"/><Relationship Id="rId81" Type="http://schemas.openxmlformats.org/officeDocument/2006/relationships/customXml" Target="../ink/ink328.xml"/><Relationship Id="rId86" Type="http://schemas.openxmlformats.org/officeDocument/2006/relationships/image" Target="../media/image65.emf"/><Relationship Id="rId99" Type="http://schemas.openxmlformats.org/officeDocument/2006/relationships/customXml" Target="../ink/ink333.xml"/><Relationship Id="rId130" Type="http://schemas.openxmlformats.org/officeDocument/2006/relationships/image" Target="../media/image103.emf"/><Relationship Id="rId143" Type="http://schemas.openxmlformats.org/officeDocument/2006/relationships/customXml" Target="../ink/ink342.xml"/><Relationship Id="rId148" Type="http://schemas.openxmlformats.org/officeDocument/2006/relationships/image" Target="../media/image18.emf"/><Relationship Id="rId151" Type="http://schemas.openxmlformats.org/officeDocument/2006/relationships/customXml" Target="../ink/ink346.xml"/><Relationship Id="rId156" Type="http://schemas.openxmlformats.org/officeDocument/2006/relationships/image" Target="../media/image145.emf"/><Relationship Id="rId164" Type="http://schemas.openxmlformats.org/officeDocument/2006/relationships/image" Target="../media/image149.emf"/><Relationship Id="rId169" Type="http://schemas.openxmlformats.org/officeDocument/2006/relationships/customXml" Target="../ink/ink355.xml"/><Relationship Id="rId177" Type="http://schemas.openxmlformats.org/officeDocument/2006/relationships/customXml" Target="../ink/ink359.xml"/><Relationship Id="rId185" Type="http://schemas.openxmlformats.org/officeDocument/2006/relationships/customXml" Target="../ink/ink363.xml"/><Relationship Id="rId4" Type="http://schemas.openxmlformats.org/officeDocument/2006/relationships/image" Target="../media/image20.emf"/><Relationship Id="rId9" Type="http://schemas.openxmlformats.org/officeDocument/2006/relationships/customXml" Target="../ink/ink298.xml"/><Relationship Id="rId172" Type="http://schemas.openxmlformats.org/officeDocument/2006/relationships/image" Target="../media/image153.emf"/><Relationship Id="rId180" Type="http://schemas.openxmlformats.org/officeDocument/2006/relationships/image" Target="../media/image157.emf"/><Relationship Id="rId193" Type="http://schemas.openxmlformats.org/officeDocument/2006/relationships/customXml" Target="../ink/ink367.xml"/><Relationship Id="rId13" Type="http://schemas.openxmlformats.org/officeDocument/2006/relationships/customXml" Target="../ink/ink300.xml"/><Relationship Id="rId18" Type="http://schemas.openxmlformats.org/officeDocument/2006/relationships/image" Target="../media/image27.emf"/><Relationship Id="rId39" Type="http://schemas.openxmlformats.org/officeDocument/2006/relationships/customXml" Target="../ink/ink311.xml"/><Relationship Id="rId34" Type="http://schemas.openxmlformats.org/officeDocument/2006/relationships/image" Target="../media/image35.emf"/><Relationship Id="rId55" Type="http://schemas.openxmlformats.org/officeDocument/2006/relationships/customXml" Target="../ink/ink317.xml"/><Relationship Id="rId76" Type="http://schemas.openxmlformats.org/officeDocument/2006/relationships/image" Target="../media/image56.emf"/><Relationship Id="rId104" Type="http://schemas.openxmlformats.org/officeDocument/2006/relationships/image" Target="../media/image87.emf"/><Relationship Id="rId125" Type="http://schemas.openxmlformats.org/officeDocument/2006/relationships/customXml" Target="../ink/ink337.xml"/><Relationship Id="rId141" Type="http://schemas.openxmlformats.org/officeDocument/2006/relationships/customXml" Target="../ink/ink341.xml"/><Relationship Id="rId146" Type="http://schemas.openxmlformats.org/officeDocument/2006/relationships/image" Target="../media/image141.emf"/><Relationship Id="rId167" Type="http://schemas.openxmlformats.org/officeDocument/2006/relationships/customXml" Target="../ink/ink354.xml"/><Relationship Id="rId188" Type="http://schemas.openxmlformats.org/officeDocument/2006/relationships/image" Target="../media/image161.emf"/><Relationship Id="rId7" Type="http://schemas.openxmlformats.org/officeDocument/2006/relationships/customXml" Target="../ink/ink297.xml"/><Relationship Id="rId71" Type="http://schemas.openxmlformats.org/officeDocument/2006/relationships/customXml" Target="../ink/ink324.xml"/><Relationship Id="rId92" Type="http://schemas.openxmlformats.org/officeDocument/2006/relationships/image" Target="../media/image74.emf"/><Relationship Id="rId162" Type="http://schemas.openxmlformats.org/officeDocument/2006/relationships/image" Target="../media/image148.emf"/><Relationship Id="rId183" Type="http://schemas.openxmlformats.org/officeDocument/2006/relationships/customXml" Target="../ink/ink362.xml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307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314.xml"/><Relationship Id="rId87" Type="http://schemas.openxmlformats.org/officeDocument/2006/relationships/customXml" Target="../ink/ink330.xml"/><Relationship Id="rId131" Type="http://schemas.openxmlformats.org/officeDocument/2006/relationships/customXml" Target="../ink/ink338.xml"/><Relationship Id="rId157" Type="http://schemas.openxmlformats.org/officeDocument/2006/relationships/customXml" Target="../ink/ink349.xml"/><Relationship Id="rId178" Type="http://schemas.openxmlformats.org/officeDocument/2006/relationships/image" Target="../media/image156.emf"/><Relationship Id="rId61" Type="http://schemas.openxmlformats.org/officeDocument/2006/relationships/customXml" Target="../ink/ink320.xml"/><Relationship Id="rId82" Type="http://schemas.openxmlformats.org/officeDocument/2006/relationships/image" Target="../media/image59.emf"/><Relationship Id="rId152" Type="http://schemas.openxmlformats.org/officeDocument/2006/relationships/image" Target="../media/image143.emf"/><Relationship Id="rId173" Type="http://schemas.openxmlformats.org/officeDocument/2006/relationships/customXml" Target="../ink/ink357.xml"/><Relationship Id="rId194" Type="http://schemas.openxmlformats.org/officeDocument/2006/relationships/image" Target="../media/image164.emf"/><Relationship Id="rId19" Type="http://schemas.openxmlformats.org/officeDocument/2006/relationships/customXml" Target="../ink/ink303.xml"/><Relationship Id="rId14" Type="http://schemas.openxmlformats.org/officeDocument/2006/relationships/image" Target="../media/image25.emf"/><Relationship Id="rId30" Type="http://schemas.openxmlformats.org/officeDocument/2006/relationships/image" Target="../media/image33.emf"/><Relationship Id="rId35" Type="http://schemas.openxmlformats.org/officeDocument/2006/relationships/customXml" Target="../ink/ink310.xml"/><Relationship Id="rId56" Type="http://schemas.openxmlformats.org/officeDocument/2006/relationships/image" Target="../media/image46.emf"/><Relationship Id="rId77" Type="http://schemas.openxmlformats.org/officeDocument/2006/relationships/customXml" Target="../ink/ink326.xml"/><Relationship Id="rId105" Type="http://schemas.openxmlformats.org/officeDocument/2006/relationships/customXml" Target="../ink/ink334.xml"/><Relationship Id="rId147" Type="http://schemas.openxmlformats.org/officeDocument/2006/relationships/customXml" Target="../ink/ink344.xml"/><Relationship Id="rId168" Type="http://schemas.openxmlformats.org/officeDocument/2006/relationships/image" Target="../media/image151.emf"/><Relationship Id="rId8" Type="http://schemas.openxmlformats.org/officeDocument/2006/relationships/image" Target="../media/image22.emf"/><Relationship Id="rId93" Type="http://schemas.openxmlformats.org/officeDocument/2006/relationships/customXml" Target="../ink/ink332.xml"/><Relationship Id="rId98" Type="http://schemas.openxmlformats.org/officeDocument/2006/relationships/image" Target="../media/image79.emf"/><Relationship Id="rId142" Type="http://schemas.openxmlformats.org/officeDocument/2006/relationships/image" Target="../media/image17.emf"/><Relationship Id="rId163" Type="http://schemas.openxmlformats.org/officeDocument/2006/relationships/customXml" Target="../ink/ink352.xml"/><Relationship Id="rId184" Type="http://schemas.openxmlformats.org/officeDocument/2006/relationships/image" Target="../media/image159.emf"/><Relationship Id="rId189" Type="http://schemas.openxmlformats.org/officeDocument/2006/relationships/customXml" Target="../ink/ink365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21" Type="http://schemas.openxmlformats.org/officeDocument/2006/relationships/customXml" Target="../ink/ink377.xml"/><Relationship Id="rId42" Type="http://schemas.openxmlformats.org/officeDocument/2006/relationships/image" Target="../media/image94.emf"/><Relationship Id="rId47" Type="http://schemas.openxmlformats.org/officeDocument/2006/relationships/customXml" Target="../ink/ink388.xml"/><Relationship Id="rId63" Type="http://schemas.openxmlformats.org/officeDocument/2006/relationships/customXml" Target="../ink/ink394.xml"/><Relationship Id="rId68" Type="http://schemas.openxmlformats.org/officeDocument/2006/relationships/image" Target="../media/image52.emf"/><Relationship Id="rId89" Type="http://schemas.openxmlformats.org/officeDocument/2006/relationships/customXml" Target="../ink/ink404.xml"/><Relationship Id="rId112" Type="http://schemas.openxmlformats.org/officeDocument/2006/relationships/image" Target="../media/image66.emf"/><Relationship Id="rId133" Type="http://schemas.openxmlformats.org/officeDocument/2006/relationships/customXml" Target="../ink/ink411.xml"/><Relationship Id="rId138" Type="http://schemas.openxmlformats.org/officeDocument/2006/relationships/image" Target="../media/image107.emf"/><Relationship Id="rId159" Type="http://schemas.openxmlformats.org/officeDocument/2006/relationships/customXml" Target="../ink/ink420.xml"/><Relationship Id="rId175" Type="http://schemas.openxmlformats.org/officeDocument/2006/relationships/customXml" Target="../ink/ink427.xml"/><Relationship Id="rId170" Type="http://schemas.openxmlformats.org/officeDocument/2006/relationships/image" Target="../media/image152.emf"/><Relationship Id="rId191" Type="http://schemas.openxmlformats.org/officeDocument/2006/relationships/customXml" Target="../ink/ink435.xml"/><Relationship Id="rId196" Type="http://schemas.openxmlformats.org/officeDocument/2006/relationships/image" Target="../media/image119.emf"/><Relationship Id="rId200" Type="http://schemas.openxmlformats.org/officeDocument/2006/relationships/image" Target="../media/image166.emf"/><Relationship Id="rId205" Type="http://schemas.openxmlformats.org/officeDocument/2006/relationships/customXml" Target="../ink/ink442.xml"/><Relationship Id="rId16" Type="http://schemas.openxmlformats.org/officeDocument/2006/relationships/image" Target="../media/image26.emf"/><Relationship Id="rId11" Type="http://schemas.openxmlformats.org/officeDocument/2006/relationships/customXml" Target="../ink/ink372.xml"/><Relationship Id="rId32" Type="http://schemas.openxmlformats.org/officeDocument/2006/relationships/image" Target="../media/image34.emf"/><Relationship Id="rId58" Type="http://schemas.openxmlformats.org/officeDocument/2006/relationships/image" Target="../media/image47.emf"/><Relationship Id="rId74" Type="http://schemas.openxmlformats.org/officeDocument/2006/relationships/image" Target="../media/image55.emf"/><Relationship Id="rId79" Type="http://schemas.openxmlformats.org/officeDocument/2006/relationships/customXml" Target="../ink/ink400.xml"/><Relationship Id="rId144" Type="http://schemas.openxmlformats.org/officeDocument/2006/relationships/image" Target="../media/image140.emf"/><Relationship Id="rId149" Type="http://schemas.openxmlformats.org/officeDocument/2006/relationships/customXml" Target="../ink/ink417.xml"/><Relationship Id="rId5" Type="http://schemas.openxmlformats.org/officeDocument/2006/relationships/customXml" Target="../ink/ink369.xml"/><Relationship Id="rId160" Type="http://schemas.openxmlformats.org/officeDocument/2006/relationships/image" Target="../media/image147.emf"/><Relationship Id="rId165" Type="http://schemas.openxmlformats.org/officeDocument/2006/relationships/customXml" Target="../ink/ink423.xml"/><Relationship Id="rId181" Type="http://schemas.openxmlformats.org/officeDocument/2006/relationships/customXml" Target="../ink/ink430.xml"/><Relationship Id="rId186" Type="http://schemas.openxmlformats.org/officeDocument/2006/relationships/image" Target="../media/image160.emf"/><Relationship Id="rId211" Type="http://schemas.openxmlformats.org/officeDocument/2006/relationships/customXml" Target="../ink/ink445.xml"/><Relationship Id="rId27" Type="http://schemas.openxmlformats.org/officeDocument/2006/relationships/customXml" Target="../ink/ink379.xml"/><Relationship Id="rId43" Type="http://schemas.openxmlformats.org/officeDocument/2006/relationships/customXml" Target="../ink/ink386.xml"/><Relationship Id="rId48" Type="http://schemas.openxmlformats.org/officeDocument/2006/relationships/image" Target="../media/image42.emf"/><Relationship Id="rId64" Type="http://schemas.openxmlformats.org/officeDocument/2006/relationships/image" Target="../media/image50.emf"/><Relationship Id="rId69" Type="http://schemas.openxmlformats.org/officeDocument/2006/relationships/customXml" Target="../ink/ink396.xml"/><Relationship Id="rId113" Type="http://schemas.openxmlformats.org/officeDocument/2006/relationships/customXml" Target="../ink/ink408.xml"/><Relationship Id="rId139" Type="http://schemas.openxmlformats.org/officeDocument/2006/relationships/customXml" Target="../ink/ink412.xml"/><Relationship Id="rId80" Type="http://schemas.openxmlformats.org/officeDocument/2006/relationships/image" Target="../media/image58.emf"/><Relationship Id="rId150" Type="http://schemas.openxmlformats.org/officeDocument/2006/relationships/image" Target="../media/image142.emf"/><Relationship Id="rId171" Type="http://schemas.openxmlformats.org/officeDocument/2006/relationships/customXml" Target="../ink/ink426.xml"/><Relationship Id="rId176" Type="http://schemas.openxmlformats.org/officeDocument/2006/relationships/image" Target="../media/image155.emf"/><Relationship Id="rId192" Type="http://schemas.openxmlformats.org/officeDocument/2006/relationships/image" Target="../media/image163.emf"/><Relationship Id="rId197" Type="http://schemas.openxmlformats.org/officeDocument/2006/relationships/customXml" Target="../ink/ink438.xml"/><Relationship Id="rId206" Type="http://schemas.openxmlformats.org/officeDocument/2006/relationships/image" Target="../media/image169.emf"/><Relationship Id="rId201" Type="http://schemas.openxmlformats.org/officeDocument/2006/relationships/customXml" Target="../ink/ink440.xml"/><Relationship Id="rId12" Type="http://schemas.openxmlformats.org/officeDocument/2006/relationships/image" Target="../media/image93.emf"/><Relationship Id="rId17" Type="http://schemas.openxmlformats.org/officeDocument/2006/relationships/customXml" Target="../ink/ink375.xml"/><Relationship Id="rId33" Type="http://schemas.openxmlformats.org/officeDocument/2006/relationships/customXml" Target="../ink/ink382.xml"/><Relationship Id="rId38" Type="http://schemas.openxmlformats.org/officeDocument/2006/relationships/image" Target="../media/image37.emf"/><Relationship Id="rId59" Type="http://schemas.openxmlformats.org/officeDocument/2006/relationships/customXml" Target="../ink/ink392.xml"/><Relationship Id="rId124" Type="http://schemas.openxmlformats.org/officeDocument/2006/relationships/image" Target="../media/image88.emf"/><Relationship Id="rId20" Type="http://schemas.openxmlformats.org/officeDocument/2006/relationships/image" Target="../media/image28.emf"/><Relationship Id="rId41" Type="http://schemas.openxmlformats.org/officeDocument/2006/relationships/customXml" Target="../ink/ink385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70" Type="http://schemas.openxmlformats.org/officeDocument/2006/relationships/image" Target="../media/image53.emf"/><Relationship Id="rId75" Type="http://schemas.openxmlformats.org/officeDocument/2006/relationships/customXml" Target="../ink/ink398.xml"/><Relationship Id="rId83" Type="http://schemas.openxmlformats.org/officeDocument/2006/relationships/customXml" Target="../ink/ink402.xml"/><Relationship Id="rId88" Type="http://schemas.openxmlformats.org/officeDocument/2006/relationships/image" Target="../media/image67.emf"/><Relationship Id="rId132" Type="http://schemas.openxmlformats.org/officeDocument/2006/relationships/image" Target="../media/image104.emf"/><Relationship Id="rId140" Type="http://schemas.openxmlformats.org/officeDocument/2006/relationships/image" Target="../media/image1610.emf"/><Relationship Id="rId145" Type="http://schemas.openxmlformats.org/officeDocument/2006/relationships/customXml" Target="../ink/ink415.xml"/><Relationship Id="rId153" Type="http://schemas.openxmlformats.org/officeDocument/2006/relationships/customXml" Target="../ink/ink419.xml"/><Relationship Id="rId161" Type="http://schemas.openxmlformats.org/officeDocument/2006/relationships/customXml" Target="../ink/ink421.xml"/><Relationship Id="rId166" Type="http://schemas.openxmlformats.org/officeDocument/2006/relationships/image" Target="../media/image150.emf"/><Relationship Id="rId174" Type="http://schemas.openxmlformats.org/officeDocument/2006/relationships/image" Target="../media/image154.emf"/><Relationship Id="rId179" Type="http://schemas.openxmlformats.org/officeDocument/2006/relationships/customXml" Target="../ink/ink429.xml"/><Relationship Id="rId182" Type="http://schemas.openxmlformats.org/officeDocument/2006/relationships/image" Target="../media/image158.emf"/><Relationship Id="rId187" Type="http://schemas.openxmlformats.org/officeDocument/2006/relationships/customXml" Target="../ink/ink433.xml"/><Relationship Id="rId195" Type="http://schemas.openxmlformats.org/officeDocument/2006/relationships/customXml" Target="../ink/ink437.xml"/><Relationship Id="rId209" Type="http://schemas.openxmlformats.org/officeDocument/2006/relationships/customXml" Target="../ink/ink4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90" Type="http://schemas.openxmlformats.org/officeDocument/2006/relationships/image" Target="../media/image162.emf"/><Relationship Id="rId204" Type="http://schemas.openxmlformats.org/officeDocument/2006/relationships/image" Target="../media/image168.emf"/><Relationship Id="rId212" Type="http://schemas.openxmlformats.org/officeDocument/2006/relationships/image" Target="../media/image172.emf"/><Relationship Id="rId15" Type="http://schemas.openxmlformats.org/officeDocument/2006/relationships/customXml" Target="../ink/ink374.xml"/><Relationship Id="rId28" Type="http://schemas.openxmlformats.org/officeDocument/2006/relationships/image" Target="../media/image32.emf"/><Relationship Id="rId49" Type="http://schemas.openxmlformats.org/officeDocument/2006/relationships/customXml" Target="../ink/ink389.xml"/><Relationship Id="rId57" Type="http://schemas.openxmlformats.org/officeDocument/2006/relationships/customXml" Target="../ink/ink391.xml"/><Relationship Id="rId10" Type="http://schemas.openxmlformats.org/officeDocument/2006/relationships/image" Target="../media/image82.emf"/><Relationship Id="rId31" Type="http://schemas.openxmlformats.org/officeDocument/2006/relationships/customXml" Target="../ink/ink381.xml"/><Relationship Id="rId44" Type="http://schemas.openxmlformats.org/officeDocument/2006/relationships/image" Target="../media/image40.emf"/><Relationship Id="rId60" Type="http://schemas.openxmlformats.org/officeDocument/2006/relationships/image" Target="../media/image48.emf"/><Relationship Id="rId65" Type="http://schemas.openxmlformats.org/officeDocument/2006/relationships/customXml" Target="../ink/ink395.xml"/><Relationship Id="rId78" Type="http://schemas.openxmlformats.org/officeDocument/2006/relationships/image" Target="../media/image57.emf"/><Relationship Id="rId81" Type="http://schemas.openxmlformats.org/officeDocument/2006/relationships/customXml" Target="../ink/ink401.xml"/><Relationship Id="rId86" Type="http://schemas.openxmlformats.org/officeDocument/2006/relationships/image" Target="../media/image65.emf"/><Relationship Id="rId99" Type="http://schemas.openxmlformats.org/officeDocument/2006/relationships/customXml" Target="../ink/ink406.xml"/><Relationship Id="rId130" Type="http://schemas.openxmlformats.org/officeDocument/2006/relationships/image" Target="../media/image103.emf"/><Relationship Id="rId143" Type="http://schemas.openxmlformats.org/officeDocument/2006/relationships/customXml" Target="../ink/ink414.xml"/><Relationship Id="rId148" Type="http://schemas.openxmlformats.org/officeDocument/2006/relationships/image" Target="../media/image18.emf"/><Relationship Id="rId151" Type="http://schemas.openxmlformats.org/officeDocument/2006/relationships/customXml" Target="../ink/ink418.xml"/><Relationship Id="rId164" Type="http://schemas.openxmlformats.org/officeDocument/2006/relationships/image" Target="../media/image149.emf"/><Relationship Id="rId169" Type="http://schemas.openxmlformats.org/officeDocument/2006/relationships/customXml" Target="../ink/ink425.xml"/><Relationship Id="rId177" Type="http://schemas.openxmlformats.org/officeDocument/2006/relationships/customXml" Target="../ink/ink428.xml"/><Relationship Id="rId185" Type="http://schemas.openxmlformats.org/officeDocument/2006/relationships/customXml" Target="../ink/ink432.xml"/><Relationship Id="rId198" Type="http://schemas.openxmlformats.org/officeDocument/2006/relationships/image" Target="../media/image165.emf"/><Relationship Id="rId4" Type="http://schemas.openxmlformats.org/officeDocument/2006/relationships/image" Target="../media/image20.emf"/><Relationship Id="rId9" Type="http://schemas.openxmlformats.org/officeDocument/2006/relationships/customXml" Target="../ink/ink371.xml"/><Relationship Id="rId180" Type="http://schemas.openxmlformats.org/officeDocument/2006/relationships/image" Target="../media/image157.emf"/><Relationship Id="rId193" Type="http://schemas.openxmlformats.org/officeDocument/2006/relationships/customXml" Target="../ink/ink436.xml"/><Relationship Id="rId202" Type="http://schemas.openxmlformats.org/officeDocument/2006/relationships/image" Target="../media/image167.emf"/><Relationship Id="rId207" Type="http://schemas.openxmlformats.org/officeDocument/2006/relationships/customXml" Target="../ink/ink443.xml"/><Relationship Id="rId210" Type="http://schemas.openxmlformats.org/officeDocument/2006/relationships/image" Target="../media/image171.emf"/><Relationship Id="rId13" Type="http://schemas.openxmlformats.org/officeDocument/2006/relationships/customXml" Target="../ink/ink373.xml"/><Relationship Id="rId18" Type="http://schemas.openxmlformats.org/officeDocument/2006/relationships/image" Target="../media/image27.emf"/><Relationship Id="rId39" Type="http://schemas.openxmlformats.org/officeDocument/2006/relationships/customXml" Target="../ink/ink384.xml"/><Relationship Id="rId34" Type="http://schemas.openxmlformats.org/officeDocument/2006/relationships/image" Target="../media/image35.emf"/><Relationship Id="rId55" Type="http://schemas.openxmlformats.org/officeDocument/2006/relationships/customXml" Target="../ink/ink390.xml"/><Relationship Id="rId76" Type="http://schemas.openxmlformats.org/officeDocument/2006/relationships/image" Target="../media/image56.emf"/><Relationship Id="rId104" Type="http://schemas.openxmlformats.org/officeDocument/2006/relationships/image" Target="../media/image87.emf"/><Relationship Id="rId125" Type="http://schemas.openxmlformats.org/officeDocument/2006/relationships/customXml" Target="../ink/ink409.xml"/><Relationship Id="rId141" Type="http://schemas.openxmlformats.org/officeDocument/2006/relationships/customXml" Target="../ink/ink413.xml"/><Relationship Id="rId146" Type="http://schemas.openxmlformats.org/officeDocument/2006/relationships/image" Target="../media/image141.emf"/><Relationship Id="rId167" Type="http://schemas.openxmlformats.org/officeDocument/2006/relationships/customXml" Target="../ink/ink424.xml"/><Relationship Id="rId188" Type="http://schemas.openxmlformats.org/officeDocument/2006/relationships/image" Target="../media/image161.emf"/><Relationship Id="rId7" Type="http://schemas.openxmlformats.org/officeDocument/2006/relationships/customXml" Target="../ink/ink370.xml"/><Relationship Id="rId71" Type="http://schemas.openxmlformats.org/officeDocument/2006/relationships/customXml" Target="../ink/ink397.xml"/><Relationship Id="rId92" Type="http://schemas.openxmlformats.org/officeDocument/2006/relationships/image" Target="../media/image74.emf"/><Relationship Id="rId162" Type="http://schemas.openxmlformats.org/officeDocument/2006/relationships/image" Target="../media/image148.emf"/><Relationship Id="rId183" Type="http://schemas.openxmlformats.org/officeDocument/2006/relationships/customXml" Target="../ink/ink431.xml"/><Relationship Id="rId213" Type="http://schemas.openxmlformats.org/officeDocument/2006/relationships/customXml" Target="../ink/ink446.xml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380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387.xml"/><Relationship Id="rId87" Type="http://schemas.openxmlformats.org/officeDocument/2006/relationships/customXml" Target="../ink/ink403.xml"/><Relationship Id="rId131" Type="http://schemas.openxmlformats.org/officeDocument/2006/relationships/customXml" Target="../ink/ink410.xml"/><Relationship Id="rId178" Type="http://schemas.openxmlformats.org/officeDocument/2006/relationships/image" Target="../media/image156.emf"/><Relationship Id="rId61" Type="http://schemas.openxmlformats.org/officeDocument/2006/relationships/customXml" Target="../ink/ink393.xml"/><Relationship Id="rId82" Type="http://schemas.openxmlformats.org/officeDocument/2006/relationships/image" Target="../media/image59.emf"/><Relationship Id="rId152" Type="http://schemas.openxmlformats.org/officeDocument/2006/relationships/image" Target="../media/image143.emf"/><Relationship Id="rId194" Type="http://schemas.openxmlformats.org/officeDocument/2006/relationships/image" Target="../media/image164.emf"/><Relationship Id="rId199" Type="http://schemas.openxmlformats.org/officeDocument/2006/relationships/customXml" Target="../ink/ink439.xml"/><Relationship Id="rId203" Type="http://schemas.openxmlformats.org/officeDocument/2006/relationships/customXml" Target="../ink/ink441.xml"/><Relationship Id="rId208" Type="http://schemas.openxmlformats.org/officeDocument/2006/relationships/image" Target="../media/image170.emf"/><Relationship Id="rId19" Type="http://schemas.openxmlformats.org/officeDocument/2006/relationships/customXml" Target="../ink/ink376.xml"/><Relationship Id="rId14" Type="http://schemas.openxmlformats.org/officeDocument/2006/relationships/image" Target="../media/image25.emf"/><Relationship Id="rId30" Type="http://schemas.openxmlformats.org/officeDocument/2006/relationships/image" Target="../media/image33.emf"/><Relationship Id="rId35" Type="http://schemas.openxmlformats.org/officeDocument/2006/relationships/customXml" Target="../ink/ink383.xml"/><Relationship Id="rId56" Type="http://schemas.openxmlformats.org/officeDocument/2006/relationships/image" Target="../media/image46.emf"/><Relationship Id="rId77" Type="http://schemas.openxmlformats.org/officeDocument/2006/relationships/customXml" Target="../ink/ink399.xml"/><Relationship Id="rId105" Type="http://schemas.openxmlformats.org/officeDocument/2006/relationships/customXml" Target="../ink/ink407.xml"/><Relationship Id="rId147" Type="http://schemas.openxmlformats.org/officeDocument/2006/relationships/customXml" Target="../ink/ink416.xml"/><Relationship Id="rId168" Type="http://schemas.openxmlformats.org/officeDocument/2006/relationships/image" Target="../media/image151.emf"/><Relationship Id="rId8" Type="http://schemas.openxmlformats.org/officeDocument/2006/relationships/image" Target="../media/image22.emf"/><Relationship Id="rId93" Type="http://schemas.openxmlformats.org/officeDocument/2006/relationships/customXml" Target="../ink/ink405.xml"/><Relationship Id="rId98" Type="http://schemas.openxmlformats.org/officeDocument/2006/relationships/image" Target="../media/image79.emf"/><Relationship Id="rId142" Type="http://schemas.openxmlformats.org/officeDocument/2006/relationships/image" Target="../media/image17.emf"/><Relationship Id="rId163" Type="http://schemas.openxmlformats.org/officeDocument/2006/relationships/customXml" Target="../ink/ink422.xml"/><Relationship Id="rId184" Type="http://schemas.openxmlformats.org/officeDocument/2006/relationships/image" Target="../media/image159.emf"/><Relationship Id="rId189" Type="http://schemas.openxmlformats.org/officeDocument/2006/relationships/customXml" Target="../ink/ink434.xml"/><Relationship Id="rId3" Type="http://schemas.openxmlformats.org/officeDocument/2006/relationships/customXml" Target="../ink/ink368.xml"/><Relationship Id="rId214" Type="http://schemas.openxmlformats.org/officeDocument/2006/relationships/image" Target="../media/image173.emf"/><Relationship Id="rId25" Type="http://schemas.openxmlformats.org/officeDocument/2006/relationships/customXml" Target="../ink/ink378.xml"/><Relationship Id="rId46" Type="http://schemas.openxmlformats.org/officeDocument/2006/relationships/image" Target="../media/image41.emf"/><Relationship Id="rId158" Type="http://schemas.openxmlformats.org/officeDocument/2006/relationships/image" Target="../media/image14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UNKENG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2684"/>
          <a:stretch>
            <a:fillRect/>
          </a:stretch>
        </p:blipFill>
        <p:spPr/>
      </p:pic>
      <p:sp>
        <p:nvSpPr>
          <p:cNvPr id="983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E8FEF-9A68-4589-9F81-47D4B5193976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98308" name="Text Box 3"/>
          <p:cNvSpPr txBox="1">
            <a:spLocks noChangeArrowheads="1"/>
          </p:cNvSpPr>
          <p:nvPr/>
        </p:nvSpPr>
        <p:spPr bwMode="auto">
          <a:xfrm>
            <a:off x="838201" y="528055"/>
            <a:ext cx="7620000" cy="2123658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 dirty="0">
                <a:latin typeface="Comic Sans MS" panose="030F0702030302020204" pitchFamily="66" charset="0"/>
              </a:rPr>
              <a:t>Directed Graphs</a:t>
            </a:r>
            <a:r>
              <a:rPr lang="en-US" sz="4400" dirty="0" smtClean="0"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 dirty="0" smtClean="0">
                <a:latin typeface="Comic Sans MS" panose="030F0702030302020204" pitchFamily="66" charset="0"/>
              </a:rPr>
              <a:t>Part B: Fully dynamic exact all-pairs shortest paths</a:t>
            </a:r>
            <a:endParaRPr lang="en-US" sz="4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20688" y="435301"/>
            <a:ext cx="8225918" cy="1113020"/>
          </a:xfrm>
          <a:solidFill>
            <a:srgbClr val="FF99CC">
              <a:alpha val="61000"/>
            </a:srgbClr>
          </a:solidFill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991C7B"/>
                </a:solidFill>
                <a:latin typeface="Comic Sans MS" charset="0"/>
                <a:ea typeface="+mj-ea"/>
              </a:rPr>
              <a:t>Properties of shortest paths  (assume unique)</a:t>
            </a:r>
            <a:endParaRPr lang="en-US" sz="2500" dirty="0">
              <a:solidFill>
                <a:srgbClr val="991C7B"/>
              </a:solidFill>
              <a:latin typeface="Comic Sans MS" charset="0"/>
              <a:ea typeface="+mj-ea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532104" y="2692786"/>
            <a:ext cx="6886974" cy="14524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Lemma: </a:t>
            </a:r>
          </a:p>
          <a:p>
            <a:pPr marL="527050" indent="-457200" eaLnBrk="1" hangingPunct="1">
              <a:buFontTx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If a shortest path Q is not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selected yet, it has 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subpath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in X,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if X is empty, Q is selected.</a:t>
            </a:r>
          </a:p>
          <a:p>
            <a:pPr marL="69850" indent="0" eaLnBrk="1" hangingPunct="1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Proof: Pick its minimal non selected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subpath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69850" indent="0" eaLnBrk="1" hangingPunct="1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27050" indent="-457200" eaLnBrk="1" hangingPunct="1">
              <a:buFontTx/>
              <a:buAutoNum type="arabicPeriod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69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7899C1-E75B-4E3E-A05F-20E8B4D2C21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81" name="Text Box 2"/>
          <p:cNvSpPr txBox="1">
            <a:spLocks noChangeArrowheads="1"/>
          </p:cNvSpPr>
          <p:nvPr/>
        </p:nvSpPr>
        <p:spPr bwMode="auto">
          <a:xfrm>
            <a:off x="420688" y="1655460"/>
            <a:ext cx="8327776" cy="800219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 smtClean="0">
                <a:latin typeface="Comic Sans MS" panose="030F0702030302020204" pitchFamily="66" charset="0"/>
              </a:rPr>
              <a:t> X= {Paths which are locally selected  which are shorter than any selected alternatives}</a:t>
            </a:r>
            <a:endParaRPr lang="en-US" sz="2300" dirty="0">
              <a:latin typeface="Comic Sans MS" panose="030F0702030302020204" pitchFamily="66" charset="0"/>
            </a:endParaRPr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1320139" y="5744658"/>
            <a:ext cx="166262" cy="4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rgbClr val="F14CB8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559977" y="5277008"/>
            <a:ext cx="7705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14CB8"/>
                </a:solidFill>
              </a:rPr>
              <a:t>   </a:t>
            </a:r>
            <a:endParaRPr lang="en-US" dirty="0">
              <a:solidFill>
                <a:srgbClr val="F14C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7899C1-E75B-4E3E-A05F-20E8B4D2C21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81" name="Text Box 2"/>
          <p:cNvSpPr txBox="1">
            <a:spLocks noChangeArrowheads="1"/>
          </p:cNvSpPr>
          <p:nvPr/>
        </p:nvSpPr>
        <p:spPr bwMode="auto">
          <a:xfrm>
            <a:off x="559977" y="469463"/>
            <a:ext cx="8327776" cy="800219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 smtClean="0">
                <a:latin typeface="Comic Sans MS" panose="030F0702030302020204" pitchFamily="66" charset="0"/>
              </a:rPr>
              <a:t> X= {Paths which are locally selected  which are shorter than any selected alternatives}</a:t>
            </a:r>
            <a:endParaRPr lang="en-US" sz="2300" dirty="0">
              <a:latin typeface="Comic Sans MS" panose="030F0702030302020204" pitchFamily="66" charset="0"/>
            </a:endParaRPr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1320139" y="5744658"/>
            <a:ext cx="166262" cy="4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rgbClr val="F14CB8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559977" y="2484341"/>
            <a:ext cx="770538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If P has minimal length in X, then P is a shortest path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Proof  of 2 : If it isn’t, there’s a non-selected shorter path Q with 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subpath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in X which must be shorter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(non-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neg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edge weights), contradicting P’s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minimality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515307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EC47CA"/>
                </a:solidFill>
                <a:latin typeface="Century Gothic" panose="020B0502020202020204" pitchFamily="34" charset="0"/>
              </a:rPr>
              <a:t>1.If </a:t>
            </a:r>
            <a:r>
              <a:rPr lang="en-US" sz="2400" dirty="0">
                <a:solidFill>
                  <a:srgbClr val="EC47CA"/>
                </a:solidFill>
                <a:latin typeface="Century Gothic" panose="020B0502020202020204" pitchFamily="34" charset="0"/>
              </a:rPr>
              <a:t>a shortest path Q is not  selected yet, it has a </a:t>
            </a:r>
            <a:r>
              <a:rPr lang="en-US" sz="2400" dirty="0" err="1">
                <a:solidFill>
                  <a:srgbClr val="EC47CA"/>
                </a:solidFill>
                <a:latin typeface="Century Gothic" panose="020B0502020202020204" pitchFamily="34" charset="0"/>
              </a:rPr>
              <a:t>subpath</a:t>
            </a:r>
            <a:r>
              <a:rPr lang="en-US" sz="2400" dirty="0">
                <a:solidFill>
                  <a:srgbClr val="EC47CA"/>
                </a:solidFill>
                <a:latin typeface="Century Gothic" panose="020B0502020202020204" pitchFamily="34" charset="0"/>
              </a:rPr>
              <a:t> in X,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4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449263" y="447361"/>
            <a:ext cx="8077200" cy="838200"/>
          </a:xfrm>
          <a:solidFill>
            <a:srgbClr val="FF99CC">
              <a:alpha val="61000"/>
            </a:srgbClr>
          </a:solidFill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991C7B"/>
                </a:solidFill>
                <a:latin typeface="Comic Sans MS" charset="0"/>
                <a:ea typeface="+mj-ea"/>
              </a:rPr>
              <a:t>Determine paths s -&gt;t which are in X</a:t>
            </a:r>
            <a:endParaRPr lang="en-US" sz="2500" dirty="0">
              <a:solidFill>
                <a:srgbClr val="991C7B"/>
              </a:solidFill>
              <a:latin typeface="Comic Sans MS" charset="0"/>
              <a:ea typeface="+mj-ea"/>
            </a:endParaRP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03AEE4-CF32-49B4-8334-3DA5FBF7F252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200" dirty="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143000" y="5029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rgbClr val="F14CB8"/>
              </a:solidFill>
              <a:latin typeface="Comic Sans MS" panose="030F0702030302020204" pitchFamily="66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115578" y="2561431"/>
            <a:ext cx="2971800" cy="1309688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Alg: </a:t>
            </a:r>
            <a:r>
              <a:rPr lang="en-US">
                <a:solidFill>
                  <a:schemeClr val="accent2"/>
                </a:solidFill>
                <a:latin typeface="Comic Sans MS" panose="030F0702030302020204" pitchFamily="66" charset="0"/>
              </a:rPr>
              <a:t>For each pair of nodes (s,t) keep priority queue</a:t>
            </a:r>
            <a:endParaRPr 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9031" name="Group 15"/>
          <p:cNvGrpSpPr>
            <a:grpSpLocks/>
          </p:cNvGrpSpPr>
          <p:nvPr/>
        </p:nvGrpSpPr>
        <p:grpSpPr bwMode="auto">
          <a:xfrm>
            <a:off x="1143004" y="4114800"/>
            <a:ext cx="4159253" cy="2465388"/>
            <a:chOff x="2653" y="1961"/>
            <a:chExt cx="2620" cy="1553"/>
          </a:xfrm>
        </p:grpSpPr>
        <p:sp>
          <p:nvSpPr>
            <p:cNvPr id="129032" name="AutoShape 7"/>
            <p:cNvSpPr>
              <a:spLocks noChangeArrowheads="1"/>
            </p:cNvSpPr>
            <p:nvPr/>
          </p:nvSpPr>
          <p:spPr bwMode="auto">
            <a:xfrm>
              <a:off x="3325" y="2293"/>
              <a:ext cx="624" cy="6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accent2"/>
                  </a:solidFill>
                  <a:latin typeface="Comic Sans MS" panose="030F0702030302020204" pitchFamily="66" charset="0"/>
                </a:rPr>
                <a:t>s,t</a:t>
              </a:r>
            </a:p>
          </p:txBody>
        </p:sp>
        <p:sp>
          <p:nvSpPr>
            <p:cNvPr id="129033" name="Text Box 8"/>
            <p:cNvSpPr txBox="1">
              <a:spLocks noChangeArrowheads="1"/>
            </p:cNvSpPr>
            <p:nvPr/>
          </p:nvSpPr>
          <p:spPr bwMode="auto">
            <a:xfrm>
              <a:off x="2653" y="2991"/>
              <a:ext cx="262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 smtClean="0">
                  <a:solidFill>
                    <a:schemeClr val="accent2"/>
                  </a:solidFill>
                  <a:latin typeface="Comic Sans MS" panose="030F0702030302020204" pitchFamily="66" charset="0"/>
                </a:rPr>
                <a:t>Locally selected paths </a:t>
              </a:r>
              <a:r>
                <a:rPr lang="en-US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s --&gt; </a:t>
              </a:r>
              <a:r>
                <a:rPr lang="en-US" dirty="0" smtClean="0">
                  <a:solidFill>
                    <a:schemeClr val="accent2"/>
                  </a:solidFill>
                  <a:latin typeface="Comic Sans MS" panose="030F0702030302020204" pitchFamily="66" charset="0"/>
                </a:rPr>
                <a:t>t, short alternatives</a:t>
              </a:r>
              <a:endParaRPr lang="en-US" dirty="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3421" y="1961"/>
              <a:ext cx="4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accent2"/>
                  </a:solidFill>
                  <a:latin typeface="Comic Sans MS" panose="030F0702030302020204" pitchFamily="66" charset="0"/>
                </a:rPr>
                <a:t>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3056C5-6A27-407A-A6C7-62BF37AC0110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1143000" y="5029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rgbClr val="F14CB8"/>
              </a:solidFill>
              <a:latin typeface="Comic Sans MS" panose="030F0702030302020204" pitchFamily="66" charset="0"/>
            </a:endParaRP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511254" y="420272"/>
            <a:ext cx="8309218" cy="830997"/>
          </a:xfrm>
          <a:prstGeom prst="rect">
            <a:avLst/>
          </a:prstGeom>
          <a:solidFill>
            <a:srgbClr val="FFCC99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Lemma  :  After an update, if P is a shortest of all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paths in X,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it is a shortest path</a:t>
            </a:r>
            <a:endParaRPr lang="en-US" sz="3200" dirty="0">
              <a:solidFill>
                <a:srgbClr val="E6FF8F"/>
              </a:solidFill>
              <a:latin typeface="Comic Sans MS" panose="030F0702030302020204" pitchFamily="66" charset="0"/>
            </a:endParaRPr>
          </a:p>
        </p:txBody>
      </p:sp>
      <p:sp>
        <p:nvSpPr>
          <p:cNvPr id="131078" name="Text Box 5"/>
          <p:cNvSpPr txBox="1">
            <a:spLocks noChangeArrowheads="1"/>
          </p:cNvSpPr>
          <p:nvPr/>
        </p:nvSpPr>
        <p:spPr bwMode="auto">
          <a:xfrm>
            <a:off x="537145" y="2379334"/>
            <a:ext cx="2971800" cy="1309688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chemeClr val="accent2"/>
                </a:solidFill>
                <a:latin typeface="Comic Sans MS" panose="030F0702030302020204" pitchFamily="66" charset="0"/>
              </a:rPr>
              <a:t>Alg: </a:t>
            </a:r>
            <a:r>
              <a:rPr lang="en-US">
                <a:solidFill>
                  <a:schemeClr val="accent2"/>
                </a:solidFill>
                <a:latin typeface="Comic Sans MS" panose="030F0702030302020204" pitchFamily="66" charset="0"/>
              </a:rPr>
              <a:t>For each pair of nodes (s,t) keep priority queue</a:t>
            </a:r>
            <a:endParaRPr lang="en-US" sz="32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1079" name="Group 6"/>
          <p:cNvGrpSpPr>
            <a:grpSpLocks/>
          </p:cNvGrpSpPr>
          <p:nvPr/>
        </p:nvGrpSpPr>
        <p:grpSpPr bwMode="auto">
          <a:xfrm>
            <a:off x="1143007" y="4114799"/>
            <a:ext cx="2716216" cy="2463800"/>
            <a:chOff x="2653" y="1961"/>
            <a:chExt cx="1711" cy="1552"/>
          </a:xfrm>
        </p:grpSpPr>
        <p:sp>
          <p:nvSpPr>
            <p:cNvPr id="131090" name="AutoShape 7"/>
            <p:cNvSpPr>
              <a:spLocks noChangeArrowheads="1"/>
            </p:cNvSpPr>
            <p:nvPr/>
          </p:nvSpPr>
          <p:spPr bwMode="auto">
            <a:xfrm>
              <a:off x="3325" y="2293"/>
              <a:ext cx="624" cy="61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accent2"/>
                  </a:solidFill>
                  <a:latin typeface="Comic Sans MS" panose="030F0702030302020204" pitchFamily="66" charset="0"/>
                </a:rPr>
                <a:t>s,t</a:t>
              </a:r>
            </a:p>
          </p:txBody>
        </p:sp>
        <p:sp>
          <p:nvSpPr>
            <p:cNvPr id="131091" name="Text Box 8"/>
            <p:cNvSpPr txBox="1">
              <a:spLocks noChangeArrowheads="1"/>
            </p:cNvSpPr>
            <p:nvPr/>
          </p:nvSpPr>
          <p:spPr bwMode="auto">
            <a:xfrm>
              <a:off x="2653" y="2990"/>
              <a:ext cx="171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 smtClean="0">
                  <a:solidFill>
                    <a:schemeClr val="accent2"/>
                  </a:solidFill>
                  <a:latin typeface="Comic Sans MS" panose="030F0702030302020204" pitchFamily="66" charset="0"/>
                </a:rPr>
                <a:t>Locally selected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 smtClean="0">
                  <a:solidFill>
                    <a:schemeClr val="accent2"/>
                  </a:solidFill>
                  <a:latin typeface="Comic Sans MS" panose="030F0702030302020204" pitchFamily="66" charset="0"/>
                </a:rPr>
                <a:t>paths from s </a:t>
              </a:r>
              <a:r>
                <a:rPr lang="en-US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--&gt; </a:t>
              </a:r>
              <a:r>
                <a:rPr lang="en-US" dirty="0" smtClean="0">
                  <a:solidFill>
                    <a:schemeClr val="accent2"/>
                  </a:solidFill>
                  <a:latin typeface="Comic Sans MS" panose="030F0702030302020204" pitchFamily="66" charset="0"/>
                </a:rPr>
                <a:t>t</a:t>
              </a:r>
              <a:endParaRPr lang="en-US" dirty="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1092" name="Text Box 9"/>
            <p:cNvSpPr txBox="1">
              <a:spLocks noChangeArrowheads="1"/>
            </p:cNvSpPr>
            <p:nvPr/>
          </p:nvSpPr>
          <p:spPr bwMode="auto">
            <a:xfrm>
              <a:off x="3421" y="1961"/>
              <a:ext cx="4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anose="05020102010507070707" pitchFamily="18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chemeClr val="accent2"/>
                  </a:solidFill>
                  <a:latin typeface="Comic Sans MS" panose="030F0702030302020204" pitchFamily="66" charset="0"/>
                </a:rPr>
                <a:t>min</a:t>
              </a:r>
            </a:p>
          </p:txBody>
        </p:sp>
      </p:grpSp>
      <p:sp>
        <p:nvSpPr>
          <p:cNvPr id="131080" name="AutoShape 10"/>
          <p:cNvSpPr>
            <a:spLocks noChangeArrowheads="1"/>
          </p:cNvSpPr>
          <p:nvPr/>
        </p:nvSpPr>
        <p:spPr bwMode="auto">
          <a:xfrm rot="-27815">
            <a:off x="4709047" y="2227410"/>
            <a:ext cx="1066800" cy="1481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31081" name="Text Box 11"/>
          <p:cNvSpPr txBox="1">
            <a:spLocks noChangeArrowheads="1"/>
          </p:cNvSpPr>
          <p:nvPr/>
        </p:nvSpPr>
        <p:spPr bwMode="auto">
          <a:xfrm>
            <a:off x="4164911" y="3842659"/>
            <a:ext cx="1808163" cy="457200"/>
          </a:xfrm>
          <a:prstGeom prst="rect">
            <a:avLst/>
          </a:prstGeom>
          <a:solidFill>
            <a:srgbClr val="FFFF99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Global heap</a:t>
            </a:r>
          </a:p>
        </p:txBody>
      </p:sp>
      <p:sp>
        <p:nvSpPr>
          <p:cNvPr id="131082" name="Text Box 12"/>
          <p:cNvSpPr txBox="1">
            <a:spLocks noChangeArrowheads="1"/>
          </p:cNvSpPr>
          <p:nvPr/>
        </p:nvSpPr>
        <p:spPr bwMode="auto">
          <a:xfrm>
            <a:off x="3992562" y="1851738"/>
            <a:ext cx="2967037" cy="457200"/>
          </a:xfrm>
          <a:prstGeom prst="rect">
            <a:avLst/>
          </a:prstGeom>
          <a:solidFill>
            <a:srgbClr val="FFCC9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min = shortest path</a:t>
            </a:r>
          </a:p>
        </p:txBody>
      </p:sp>
      <p:sp>
        <p:nvSpPr>
          <p:cNvPr id="131083" name="Line 13"/>
          <p:cNvSpPr>
            <a:spLocks noChangeShapeType="1"/>
          </p:cNvSpPr>
          <p:nvPr/>
        </p:nvSpPr>
        <p:spPr bwMode="auto">
          <a:xfrm>
            <a:off x="7239000" y="5273674"/>
            <a:ext cx="0" cy="7842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Line 14"/>
          <p:cNvSpPr>
            <a:spLocks noChangeShapeType="1"/>
          </p:cNvSpPr>
          <p:nvPr/>
        </p:nvSpPr>
        <p:spPr bwMode="auto">
          <a:xfrm flipH="1">
            <a:off x="5029200" y="6172200"/>
            <a:ext cx="22098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Text Box 15"/>
          <p:cNvSpPr txBox="1">
            <a:spLocks noChangeArrowheads="1"/>
          </p:cNvSpPr>
          <p:nvPr/>
        </p:nvSpPr>
        <p:spPr bwMode="auto">
          <a:xfrm>
            <a:off x="6109386" y="2319914"/>
            <a:ext cx="3019828" cy="2677656"/>
          </a:xfrm>
          <a:prstGeom prst="rect">
            <a:avLst/>
          </a:prstGeom>
          <a:solidFill>
            <a:schemeClr val="folHlink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Use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newly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selected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Shortest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Paths to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form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new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Locally </a:t>
            </a:r>
            <a:r>
              <a:rPr lang="en-US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selected.paths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(for other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pairs)</a:t>
            </a:r>
          </a:p>
        </p:txBody>
      </p:sp>
      <p:sp>
        <p:nvSpPr>
          <p:cNvPr id="131086" name="Line 16"/>
          <p:cNvSpPr>
            <a:spLocks noChangeShapeType="1"/>
          </p:cNvSpPr>
          <p:nvPr/>
        </p:nvSpPr>
        <p:spPr bwMode="auto">
          <a:xfrm flipV="1">
            <a:off x="3200400" y="4858658"/>
            <a:ext cx="1936748" cy="1814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Line 17"/>
          <p:cNvSpPr>
            <a:spLocks noChangeShapeType="1"/>
          </p:cNvSpPr>
          <p:nvPr/>
        </p:nvSpPr>
        <p:spPr bwMode="auto">
          <a:xfrm flipH="1" flipV="1">
            <a:off x="5137148" y="4299858"/>
            <a:ext cx="0" cy="576941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Text Box 18"/>
          <p:cNvSpPr txBox="1">
            <a:spLocks noChangeArrowheads="1"/>
          </p:cNvSpPr>
          <p:nvPr/>
        </p:nvSpPr>
        <p:spPr bwMode="auto">
          <a:xfrm>
            <a:off x="266700" y="5014913"/>
            <a:ext cx="1811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mic Sans MS" panose="030F0702030302020204" pitchFamily="66" charset="0"/>
              </a:rPr>
              <a:t>Insert</a:t>
            </a:r>
            <a:r>
              <a:rPr lang="en-US" sz="1600">
                <a:solidFill>
                  <a:schemeClr val="accent2"/>
                </a:solidFill>
                <a:latin typeface="Comic Sans MS" panose="030F0702030302020204" pitchFamily="66" charset="0"/>
              </a:rPr>
              <a:t> new edge</a:t>
            </a:r>
          </a:p>
        </p:txBody>
      </p:sp>
      <p:sp>
        <p:nvSpPr>
          <p:cNvPr id="131089" name="Line 19"/>
          <p:cNvSpPr>
            <a:spLocks noChangeShapeType="1"/>
          </p:cNvSpPr>
          <p:nvPr/>
        </p:nvSpPr>
        <p:spPr bwMode="auto">
          <a:xfrm>
            <a:off x="1219200" y="5410200"/>
            <a:ext cx="838200" cy="228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763588" y="730838"/>
            <a:ext cx="7772400" cy="954107"/>
          </a:xfrm>
          <a:prstGeom prst="rect">
            <a:avLst/>
          </a:prstGeom>
          <a:solidFill>
            <a:schemeClr val="bg2">
              <a:lumMod val="20000"/>
              <a:lumOff val="80000"/>
              <a:alpha val="23921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Representation of paths in system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043608" y="2780928"/>
            <a:ext cx="7560840" cy="3785652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P=Path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x,a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,…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b,y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= 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Ptr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to r(P)= Path(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a,..y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	   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Ptr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to l(P)=Path(x,…,b)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weight(P)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With each path P, also keep two lists: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L(P)={path in system of the form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u,x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)P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R(P)={path in system of the form P(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y,w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763588" y="373520"/>
            <a:ext cx="7772400" cy="954107"/>
          </a:xfrm>
          <a:prstGeom prst="rect">
            <a:avLst/>
          </a:prstGeom>
          <a:solidFill>
            <a:schemeClr val="accent1">
              <a:lumMod val="20000"/>
              <a:lumOff val="80000"/>
              <a:alpha val="23921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CLEAN UP (v): remove all system paths containing v 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39552" y="1844824"/>
            <a:ext cx="7560840" cy="1938992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Remove every edge in system containing v;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Repeat until no more paths removed: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If any path P is  been removed, remove every path in extensions of P, i.e.,  L(P) and R(P)</a:t>
            </a:r>
          </a:p>
        </p:txBody>
      </p:sp>
    </p:spTree>
    <p:extLst>
      <p:ext uri="{BB962C8B-B14F-4D97-AF65-F5344CB8AC3E}">
        <p14:creationId xmlns:p14="http://schemas.microsoft.com/office/powerpoint/2010/main" val="23401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763588" y="373520"/>
            <a:ext cx="7772400" cy="954107"/>
          </a:xfrm>
          <a:prstGeom prst="rect">
            <a:avLst/>
          </a:prstGeom>
          <a:solidFill>
            <a:schemeClr val="accent1">
              <a:lumMod val="20000"/>
              <a:lumOff val="80000"/>
              <a:alpha val="23921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FIX UP (v): restore all system paths containing v 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39552" y="1844824"/>
            <a:ext cx="7560840" cy="5078313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Remove every edge in system containing v;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Phase 1:  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Reset weights of edge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u,v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or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v,w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which have changed.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Add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u,v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to Heap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u,v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), to L(r((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u,v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)) and R(l(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u,v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))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Phase 2: Initial global queue with min .wt. paths for each pair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x,y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763588" y="588963"/>
            <a:ext cx="7772400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23921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FIX UP (v):  </a:t>
            </a: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63588" y="1096992"/>
            <a:ext cx="7560840" cy="5816977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Phase 3: Extract path P =x,a..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b,y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from global heap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Check if x-&gt;y has already been extracted;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if not this is shortest path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Add path to L(r(P)), R(l(P))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MAKE NEW locally selected paths: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for each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x’,x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b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in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L(l((P)), form 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x’,x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)P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for each  a-&gt;y’ in R(r(P)), form P(</a:t>
            </a:r>
            <a:r>
              <a:rPr lang="en-US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y,y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’)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ADD to appropriate Heap as soon as discovered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464042" y="1844824"/>
            <a:ext cx="7388225" cy="3416320"/>
          </a:xfrm>
          <a:prstGeom prst="rect">
            <a:avLst/>
          </a:prstGeom>
          <a:solidFill>
            <a:srgbClr val="FF99CC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Static case: there can be O(n</a:t>
            </a:r>
            <a:r>
              <a:rPr lang="en-US" i="1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3 </a:t>
            </a: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) </a:t>
            </a:r>
            <a:r>
              <a:rPr lang="en-US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paths created if </a:t>
            </a: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all shortest paths are generated from scratch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If only current shortest paths are kept they can all be killed and need to regenerated.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Alternatively, if all old shortest paths kept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, 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sequence of insertion/deletions  can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O(n</a:t>
            </a:r>
            <a:r>
              <a:rPr lang="en-US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) changes in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locally selected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paths repeatedly.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5192" name="Ink 135191"/>
              <p14:cNvContentPartPr/>
              <p14:nvPr/>
            </p14:nvContentPartPr>
            <p14:xfrm>
              <a:off x="726198" y="2435087"/>
              <a:ext cx="249120" cy="2397600"/>
            </p14:xfrm>
          </p:contentPart>
        </mc:Choice>
        <mc:Fallback xmlns="">
          <p:pic>
            <p:nvPicPr>
              <p:cNvPr id="135192" name="Ink 13519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678" y="2424287"/>
                <a:ext cx="270360" cy="24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5200" name="Ink 135199"/>
              <p14:cNvContentPartPr/>
              <p14:nvPr/>
            </p14:nvContentPartPr>
            <p14:xfrm>
              <a:off x="865878" y="4227167"/>
              <a:ext cx="1037880" cy="579240"/>
            </p14:xfrm>
          </p:contentPart>
        </mc:Choice>
        <mc:Fallback xmlns="">
          <p:pic>
            <p:nvPicPr>
              <p:cNvPr id="135200" name="Ink 13519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838" y="4219607"/>
                <a:ext cx="10486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204" name="Ink 135203"/>
              <p14:cNvContentPartPr/>
              <p14:nvPr/>
            </p14:nvContentPartPr>
            <p14:xfrm>
              <a:off x="843918" y="4280447"/>
              <a:ext cx="1223280" cy="529200"/>
            </p14:xfrm>
          </p:contentPart>
        </mc:Choice>
        <mc:Fallback xmlns="">
          <p:pic>
            <p:nvPicPr>
              <p:cNvPr id="135204" name="Ink 13520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918" y="4270727"/>
                <a:ext cx="1239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5208" name="Ink 135207"/>
              <p14:cNvContentPartPr/>
              <p14:nvPr/>
            </p14:nvContentPartPr>
            <p14:xfrm>
              <a:off x="806478" y="3617687"/>
              <a:ext cx="1252440" cy="602280"/>
            </p14:xfrm>
          </p:contentPart>
        </mc:Choice>
        <mc:Fallback xmlns="">
          <p:pic>
            <p:nvPicPr>
              <p:cNvPr id="135208" name="Ink 13520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8198" y="3610487"/>
                <a:ext cx="12693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5209" name="Ink 135208"/>
              <p14:cNvContentPartPr/>
              <p14:nvPr/>
            </p14:nvContentPartPr>
            <p14:xfrm>
              <a:off x="939318" y="3658007"/>
              <a:ext cx="1064520" cy="1241640"/>
            </p14:xfrm>
          </p:contentPart>
        </mc:Choice>
        <mc:Fallback xmlns="">
          <p:pic>
            <p:nvPicPr>
              <p:cNvPr id="135209" name="Ink 13520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0318" y="3652967"/>
                <a:ext cx="108216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215" name="Ink 135214"/>
              <p14:cNvContentPartPr/>
              <p14:nvPr/>
            </p14:nvContentPartPr>
            <p14:xfrm>
              <a:off x="879918" y="2614367"/>
              <a:ext cx="916200" cy="2408400"/>
            </p14:xfrm>
          </p:contentPart>
        </mc:Choice>
        <mc:Fallback xmlns="">
          <p:pic>
            <p:nvPicPr>
              <p:cNvPr id="135215" name="Ink 1352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1278" y="2605727"/>
                <a:ext cx="935280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5218" name="Ink 135217"/>
              <p14:cNvContentPartPr/>
              <p14:nvPr/>
            </p14:nvContentPartPr>
            <p14:xfrm>
              <a:off x="821238" y="2680607"/>
              <a:ext cx="1467720" cy="498960"/>
            </p14:xfrm>
          </p:contentPart>
        </mc:Choice>
        <mc:Fallback xmlns="">
          <p:pic>
            <p:nvPicPr>
              <p:cNvPr id="135218" name="Ink 1352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6198" y="2675567"/>
                <a:ext cx="1482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222" name="Ink 135221"/>
              <p14:cNvContentPartPr/>
              <p14:nvPr/>
            </p14:nvContentPartPr>
            <p14:xfrm>
              <a:off x="1062438" y="2635967"/>
              <a:ext cx="1104120" cy="698760"/>
            </p14:xfrm>
          </p:contentPart>
        </mc:Choice>
        <mc:Fallback xmlns="">
          <p:pic>
            <p:nvPicPr>
              <p:cNvPr id="135222" name="Ink 13522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5238" y="2628767"/>
                <a:ext cx="11181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5225" name="Ink 135224"/>
              <p14:cNvContentPartPr/>
              <p14:nvPr/>
            </p14:nvContentPartPr>
            <p14:xfrm>
              <a:off x="956238" y="3209807"/>
              <a:ext cx="1214280" cy="441000"/>
            </p14:xfrm>
          </p:contentPart>
        </mc:Choice>
        <mc:Fallback xmlns="">
          <p:pic>
            <p:nvPicPr>
              <p:cNvPr id="135225" name="Ink 1352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1918" y="3206567"/>
                <a:ext cx="1224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228" name="Ink 135227"/>
              <p14:cNvContentPartPr/>
              <p14:nvPr/>
            </p14:nvContentPartPr>
            <p14:xfrm>
              <a:off x="3866838" y="2518247"/>
              <a:ext cx="837720" cy="2207880"/>
            </p14:xfrm>
          </p:contentPart>
        </mc:Choice>
        <mc:Fallback xmlns="">
          <p:pic>
            <p:nvPicPr>
              <p:cNvPr id="135228" name="Ink 13522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55678" y="2510327"/>
                <a:ext cx="852120" cy="22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5231" name="Ink 135230"/>
              <p14:cNvContentPartPr/>
              <p14:nvPr/>
            </p14:nvContentPartPr>
            <p14:xfrm>
              <a:off x="3695838" y="2579087"/>
              <a:ext cx="1285920" cy="2392920"/>
            </p14:xfrm>
          </p:contentPart>
        </mc:Choice>
        <mc:Fallback xmlns="">
          <p:pic>
            <p:nvPicPr>
              <p:cNvPr id="135231" name="Ink 1352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86838" y="2563967"/>
                <a:ext cx="1306800" cy="24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236" name="Ink 135235"/>
              <p14:cNvContentPartPr/>
              <p14:nvPr/>
            </p14:nvContentPartPr>
            <p14:xfrm>
              <a:off x="3718518" y="3196847"/>
              <a:ext cx="1041480" cy="931320"/>
            </p14:xfrm>
          </p:contentPart>
        </mc:Choice>
        <mc:Fallback xmlns="">
          <p:pic>
            <p:nvPicPr>
              <p:cNvPr id="135236" name="Ink 13523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10238" y="3188567"/>
                <a:ext cx="10598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237" name="Ink 135236"/>
              <p14:cNvContentPartPr/>
              <p14:nvPr/>
            </p14:nvContentPartPr>
            <p14:xfrm>
              <a:off x="4595838" y="3771767"/>
              <a:ext cx="193320" cy="408960"/>
            </p14:xfrm>
          </p:contentPart>
        </mc:Choice>
        <mc:Fallback xmlns="">
          <p:pic>
            <p:nvPicPr>
              <p:cNvPr id="135237" name="Ink 13523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2238" y="3767447"/>
                <a:ext cx="2102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242" name="Ink 135241"/>
              <p14:cNvContentPartPr/>
              <p14:nvPr/>
            </p14:nvContentPartPr>
            <p14:xfrm>
              <a:off x="4655238" y="3122327"/>
              <a:ext cx="182880" cy="419760"/>
            </p14:xfrm>
          </p:contentPart>
        </mc:Choice>
        <mc:Fallback xmlns="">
          <p:pic>
            <p:nvPicPr>
              <p:cNvPr id="135242" name="Ink 13524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48758" y="3112247"/>
                <a:ext cx="1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5243" name="Ink 135242"/>
              <p14:cNvContentPartPr/>
              <p14:nvPr/>
            </p14:nvContentPartPr>
            <p14:xfrm>
              <a:off x="3769998" y="3247607"/>
              <a:ext cx="1042200" cy="583200"/>
            </p14:xfrm>
          </p:contentPart>
        </mc:Choice>
        <mc:Fallback xmlns="">
          <p:pic>
            <p:nvPicPr>
              <p:cNvPr id="135243" name="Ink 13524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66758" y="3233567"/>
                <a:ext cx="10594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247" name="Ink 135246"/>
              <p14:cNvContentPartPr/>
              <p14:nvPr/>
            </p14:nvContentPartPr>
            <p14:xfrm>
              <a:off x="3779358" y="2532647"/>
              <a:ext cx="1148040" cy="1724040"/>
            </p14:xfrm>
          </p:contentPart>
        </mc:Choice>
        <mc:Fallback xmlns="">
          <p:pic>
            <p:nvPicPr>
              <p:cNvPr id="135247" name="Ink 13524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73958" y="2519327"/>
                <a:ext cx="1166760" cy="17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5248" name="Ink 135247"/>
              <p14:cNvContentPartPr/>
              <p14:nvPr/>
            </p14:nvContentPartPr>
            <p14:xfrm>
              <a:off x="3761718" y="3125567"/>
              <a:ext cx="888840" cy="1712160"/>
            </p14:xfrm>
          </p:contentPart>
        </mc:Choice>
        <mc:Fallback xmlns="">
          <p:pic>
            <p:nvPicPr>
              <p:cNvPr id="135248" name="Ink 13524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54158" y="3122327"/>
                <a:ext cx="910440" cy="17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249" name="Ink 135248"/>
              <p14:cNvContentPartPr/>
              <p14:nvPr/>
            </p14:nvContentPartPr>
            <p14:xfrm>
              <a:off x="4500078" y="4518767"/>
              <a:ext cx="147960" cy="320040"/>
            </p14:xfrm>
          </p:contentPart>
        </mc:Choice>
        <mc:Fallback xmlns="">
          <p:pic>
            <p:nvPicPr>
              <p:cNvPr id="135249" name="Ink 13524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2158" y="4515527"/>
                <a:ext cx="168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252" name="Ink 135251"/>
              <p14:cNvContentPartPr/>
              <p14:nvPr/>
            </p14:nvContentPartPr>
            <p14:xfrm>
              <a:off x="3638958" y="3524447"/>
              <a:ext cx="1254240" cy="531000"/>
            </p14:xfrm>
          </p:contentPart>
        </mc:Choice>
        <mc:Fallback xmlns="">
          <p:pic>
            <p:nvPicPr>
              <p:cNvPr id="135252" name="Ink 13525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31758" y="3510047"/>
                <a:ext cx="12758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257" name="Ink 135256"/>
              <p14:cNvContentPartPr/>
              <p14:nvPr/>
            </p14:nvContentPartPr>
            <p14:xfrm>
              <a:off x="3730038" y="2605007"/>
              <a:ext cx="1038600" cy="590040"/>
            </p14:xfrm>
          </p:contentPart>
        </mc:Choice>
        <mc:Fallback xmlns="">
          <p:pic>
            <p:nvPicPr>
              <p:cNvPr id="135257" name="Ink 13525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23198" y="2591327"/>
                <a:ext cx="10504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5260" name="Ink 135259"/>
              <p14:cNvContentPartPr/>
              <p14:nvPr/>
            </p14:nvContentPartPr>
            <p14:xfrm>
              <a:off x="3701958" y="2525807"/>
              <a:ext cx="1128600" cy="2347920"/>
            </p14:xfrm>
          </p:contentPart>
        </mc:Choice>
        <mc:Fallback xmlns="">
          <p:pic>
            <p:nvPicPr>
              <p:cNvPr id="135260" name="Ink 13525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96918" y="2518607"/>
                <a:ext cx="1144080" cy="23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263" name="Ink 135262"/>
              <p14:cNvContentPartPr/>
              <p14:nvPr/>
            </p14:nvContentPartPr>
            <p14:xfrm>
              <a:off x="887478" y="2498447"/>
              <a:ext cx="1324440" cy="2348280"/>
            </p14:xfrm>
          </p:contentPart>
        </mc:Choice>
        <mc:Fallback xmlns="">
          <p:pic>
            <p:nvPicPr>
              <p:cNvPr id="135263" name="Ink 13526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7398" y="2490167"/>
                <a:ext cx="1348200" cy="23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267" name="Ink 135266"/>
              <p14:cNvContentPartPr/>
              <p14:nvPr/>
            </p14:nvContentPartPr>
            <p14:xfrm>
              <a:off x="5982918" y="4387727"/>
              <a:ext cx="1017000" cy="560160"/>
            </p14:xfrm>
          </p:contentPart>
        </mc:Choice>
        <mc:Fallback xmlns="">
          <p:pic>
            <p:nvPicPr>
              <p:cNvPr id="135267" name="Ink 13526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72838" y="4378367"/>
                <a:ext cx="1038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270" name="Ink 135269"/>
              <p14:cNvContentPartPr/>
              <p14:nvPr/>
            </p14:nvContentPartPr>
            <p14:xfrm>
              <a:off x="5994438" y="4366487"/>
              <a:ext cx="1003680" cy="486000"/>
            </p14:xfrm>
          </p:contentPart>
        </mc:Choice>
        <mc:Fallback xmlns="">
          <p:pic>
            <p:nvPicPr>
              <p:cNvPr id="135270" name="Ink 13526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90478" y="4357847"/>
                <a:ext cx="10224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5277" name="Ink 135276"/>
              <p14:cNvContentPartPr/>
              <p14:nvPr/>
            </p14:nvContentPartPr>
            <p14:xfrm>
              <a:off x="6854478" y="3840167"/>
              <a:ext cx="258120" cy="363600"/>
            </p14:xfrm>
          </p:contentPart>
        </mc:Choice>
        <mc:Fallback xmlns="">
          <p:pic>
            <p:nvPicPr>
              <p:cNvPr id="135277" name="Ink 13527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850518" y="3831167"/>
                <a:ext cx="2728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5279" name="Ink 135278"/>
              <p14:cNvContentPartPr/>
              <p14:nvPr/>
            </p14:nvContentPartPr>
            <p14:xfrm>
              <a:off x="5884638" y="3199007"/>
              <a:ext cx="1159920" cy="1920240"/>
            </p14:xfrm>
          </p:contentPart>
        </mc:Choice>
        <mc:Fallback xmlns="">
          <p:pic>
            <p:nvPicPr>
              <p:cNvPr id="135279" name="Ink 13527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78518" y="3193247"/>
                <a:ext cx="117828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5280" name="Ink 135279"/>
              <p14:cNvContentPartPr/>
              <p14:nvPr/>
            </p14:nvContentPartPr>
            <p14:xfrm>
              <a:off x="5955198" y="3884447"/>
              <a:ext cx="1213200" cy="1131120"/>
            </p14:xfrm>
          </p:contentPart>
        </mc:Choice>
        <mc:Fallback xmlns="">
          <p:pic>
            <p:nvPicPr>
              <p:cNvPr id="135280" name="Ink 13527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47638" y="3871847"/>
                <a:ext cx="123480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5285" name="Ink 135284"/>
              <p14:cNvContentPartPr/>
              <p14:nvPr/>
            </p14:nvContentPartPr>
            <p14:xfrm>
              <a:off x="5980398" y="2471087"/>
              <a:ext cx="1084320" cy="694800"/>
            </p14:xfrm>
          </p:contentPart>
        </mc:Choice>
        <mc:Fallback xmlns="">
          <p:pic>
            <p:nvPicPr>
              <p:cNvPr id="135285" name="Ink 13528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73558" y="2465327"/>
                <a:ext cx="1100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5286" name="Ink 135285"/>
              <p14:cNvContentPartPr/>
              <p14:nvPr/>
            </p14:nvContentPartPr>
            <p14:xfrm>
              <a:off x="6050598" y="3194327"/>
              <a:ext cx="945000" cy="723240"/>
            </p14:xfrm>
          </p:contentPart>
        </mc:Choice>
        <mc:Fallback xmlns="">
          <p:pic>
            <p:nvPicPr>
              <p:cNvPr id="135286" name="Ink 13528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45198" y="3185687"/>
                <a:ext cx="9590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5290" name="Ink 135289"/>
              <p14:cNvContentPartPr/>
              <p14:nvPr/>
            </p14:nvContentPartPr>
            <p14:xfrm>
              <a:off x="6024318" y="2586287"/>
              <a:ext cx="915840" cy="621720"/>
            </p14:xfrm>
          </p:contentPart>
        </mc:Choice>
        <mc:Fallback xmlns="">
          <p:pic>
            <p:nvPicPr>
              <p:cNvPr id="135290" name="Ink 13528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21078" y="2583047"/>
                <a:ext cx="9295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5299" name="Ink 135298"/>
              <p14:cNvContentPartPr/>
              <p14:nvPr/>
            </p14:nvContentPartPr>
            <p14:xfrm>
              <a:off x="6085158" y="2524367"/>
              <a:ext cx="869760" cy="1344240"/>
            </p14:xfrm>
          </p:contentPart>
        </mc:Choice>
        <mc:Fallback xmlns="">
          <p:pic>
            <p:nvPicPr>
              <p:cNvPr id="135299" name="Ink 13529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77958" y="2517527"/>
                <a:ext cx="88452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301" name="Ink 135300"/>
              <p14:cNvContentPartPr/>
              <p14:nvPr/>
            </p14:nvContentPartPr>
            <p14:xfrm>
              <a:off x="6079038" y="2688887"/>
              <a:ext cx="970560" cy="1748160"/>
            </p14:xfrm>
          </p:contentPart>
        </mc:Choice>
        <mc:Fallback xmlns="">
          <p:pic>
            <p:nvPicPr>
              <p:cNvPr id="135301" name="Ink 13530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72558" y="2684927"/>
                <a:ext cx="9838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5306" name="Ink 135305"/>
              <p14:cNvContentPartPr/>
              <p14:nvPr/>
            </p14:nvContentPartPr>
            <p14:xfrm>
              <a:off x="6838998" y="2562887"/>
              <a:ext cx="174600" cy="435240"/>
            </p14:xfrm>
          </p:contentPart>
        </mc:Choice>
        <mc:Fallback xmlns="">
          <p:pic>
            <p:nvPicPr>
              <p:cNvPr id="135306" name="Ink 13530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35758" y="2555687"/>
                <a:ext cx="187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5308" name="Ink 135307"/>
              <p14:cNvContentPartPr/>
              <p14:nvPr/>
            </p14:nvContentPartPr>
            <p14:xfrm>
              <a:off x="6146358" y="3791927"/>
              <a:ext cx="752760" cy="104040"/>
            </p14:xfrm>
          </p:contentPart>
        </mc:Choice>
        <mc:Fallback xmlns="">
          <p:pic>
            <p:nvPicPr>
              <p:cNvPr id="135308" name="Ink 135307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8798" y="3784367"/>
                <a:ext cx="772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309" name="Ink 135308"/>
              <p14:cNvContentPartPr/>
              <p14:nvPr/>
            </p14:nvContentPartPr>
            <p14:xfrm>
              <a:off x="6069678" y="3915767"/>
              <a:ext cx="815400" cy="470520"/>
            </p14:xfrm>
          </p:contentPart>
        </mc:Choice>
        <mc:Fallback xmlns="">
          <p:pic>
            <p:nvPicPr>
              <p:cNvPr id="135309" name="Ink 13530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62478" y="3911807"/>
                <a:ext cx="8265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5312" name="Ink 135311"/>
              <p14:cNvContentPartPr/>
              <p14:nvPr/>
            </p14:nvContentPartPr>
            <p14:xfrm>
              <a:off x="5925318" y="2529407"/>
              <a:ext cx="1024920" cy="2414520"/>
            </p14:xfrm>
          </p:contentPart>
        </mc:Choice>
        <mc:Fallback xmlns="">
          <p:pic>
            <p:nvPicPr>
              <p:cNvPr id="135312" name="Ink 13531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22078" y="2517527"/>
                <a:ext cx="1041840" cy="24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5323" name="Ink 135322"/>
              <p14:cNvContentPartPr/>
              <p14:nvPr/>
            </p14:nvContentPartPr>
            <p14:xfrm>
              <a:off x="2385798" y="2491247"/>
              <a:ext cx="1050120" cy="213480"/>
            </p14:xfrm>
          </p:contentPart>
        </mc:Choice>
        <mc:Fallback xmlns="">
          <p:pic>
            <p:nvPicPr>
              <p:cNvPr id="135323" name="Ink 13532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74998" y="2482967"/>
                <a:ext cx="1072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5324" name="Ink 135323"/>
              <p14:cNvContentPartPr/>
              <p14:nvPr/>
            </p14:nvContentPartPr>
            <p14:xfrm>
              <a:off x="2718798" y="2300807"/>
              <a:ext cx="187200" cy="277200"/>
            </p14:xfrm>
          </p:contentPart>
        </mc:Choice>
        <mc:Fallback xmlns="">
          <p:pic>
            <p:nvPicPr>
              <p:cNvPr id="135324" name="Ink 135323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10878" y="2287487"/>
                <a:ext cx="205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5329" name="Ink 135328"/>
              <p14:cNvContentPartPr/>
              <p14:nvPr/>
            </p14:nvContentPartPr>
            <p14:xfrm>
              <a:off x="2172318" y="3146087"/>
              <a:ext cx="1370520" cy="65880"/>
            </p14:xfrm>
          </p:contentPart>
        </mc:Choice>
        <mc:Fallback xmlns="">
          <p:pic>
            <p:nvPicPr>
              <p:cNvPr id="135329" name="Ink 13532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3678" y="3134927"/>
                <a:ext cx="1391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5342" name="Ink 135341"/>
              <p14:cNvContentPartPr/>
              <p14:nvPr/>
            </p14:nvContentPartPr>
            <p14:xfrm>
              <a:off x="2179158" y="3643607"/>
              <a:ext cx="1402560" cy="84600"/>
            </p14:xfrm>
          </p:contentPart>
        </mc:Choice>
        <mc:Fallback xmlns="">
          <p:pic>
            <p:nvPicPr>
              <p:cNvPr id="135342" name="Ink 13534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66918" y="3631367"/>
                <a:ext cx="1424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5356" name="Ink 135355"/>
              <p14:cNvContentPartPr/>
              <p14:nvPr/>
            </p14:nvContentPartPr>
            <p14:xfrm>
              <a:off x="2139480" y="4138560"/>
              <a:ext cx="1443600" cy="36000"/>
            </p14:xfrm>
          </p:contentPart>
        </mc:Choice>
        <mc:Fallback xmlns="">
          <p:pic>
            <p:nvPicPr>
              <p:cNvPr id="135356" name="Ink 13535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28680" y="4129200"/>
                <a:ext cx="1467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5386" name="Ink 135385"/>
              <p14:cNvContentPartPr/>
              <p14:nvPr/>
            </p14:nvContentPartPr>
            <p14:xfrm>
              <a:off x="2125080" y="4904640"/>
              <a:ext cx="1329480" cy="59760"/>
            </p14:xfrm>
          </p:contentPart>
        </mc:Choice>
        <mc:Fallback xmlns="">
          <p:pic>
            <p:nvPicPr>
              <p:cNvPr id="135386" name="Ink 135385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11040" y="4888800"/>
                <a:ext cx="1357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5390" name="Ink 135389"/>
              <p14:cNvContentPartPr/>
              <p14:nvPr/>
            </p14:nvContentPartPr>
            <p14:xfrm>
              <a:off x="1807998" y="4153007"/>
              <a:ext cx="1933200" cy="817873"/>
            </p14:xfrm>
          </p:contentPart>
        </mc:Choice>
        <mc:Fallback xmlns="">
          <p:pic>
            <p:nvPicPr>
              <p:cNvPr id="135390" name="Ink 13538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799718" y="4149767"/>
                <a:ext cx="1956240" cy="835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5394" name="Ink 135393"/>
              <p14:cNvContentPartPr/>
              <p14:nvPr/>
            </p14:nvContentPartPr>
            <p14:xfrm>
              <a:off x="2577318" y="3507527"/>
              <a:ext cx="1229040" cy="687553"/>
            </p14:xfrm>
          </p:contentPart>
        </mc:Choice>
        <mc:Fallback xmlns="">
          <p:pic>
            <p:nvPicPr>
              <p:cNvPr id="135394" name="Ink 135393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567238" y="3494928"/>
                <a:ext cx="1245240" cy="713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5395" name="Ink 135394"/>
              <p14:cNvContentPartPr/>
              <p14:nvPr/>
            </p14:nvContentPartPr>
            <p14:xfrm>
              <a:off x="2883678" y="3518687"/>
              <a:ext cx="692280" cy="793033"/>
            </p14:xfrm>
          </p:contentPart>
        </mc:Choice>
        <mc:Fallback xmlns="">
          <p:pic>
            <p:nvPicPr>
              <p:cNvPr id="135395" name="Ink 135394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71798" y="3508968"/>
                <a:ext cx="715680" cy="817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5396" name="Ink 135395"/>
              <p14:cNvContentPartPr/>
              <p14:nvPr/>
            </p14:nvContentPartPr>
            <p14:xfrm>
              <a:off x="2557158" y="4724640"/>
              <a:ext cx="898560" cy="347760"/>
            </p14:xfrm>
          </p:contentPart>
        </mc:Choice>
        <mc:Fallback xmlns="">
          <p:pic>
            <p:nvPicPr>
              <p:cNvPr id="135396" name="Ink 135395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40958" y="4715280"/>
                <a:ext cx="92808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398" name="Ink 135397"/>
              <p14:cNvContentPartPr/>
              <p14:nvPr/>
            </p14:nvContentPartPr>
            <p14:xfrm>
              <a:off x="7434720" y="2156040"/>
              <a:ext cx="194400" cy="3075840"/>
            </p14:xfrm>
          </p:contentPart>
        </mc:Choice>
        <mc:Fallback xmlns="">
          <p:pic>
            <p:nvPicPr>
              <p:cNvPr id="135398" name="Ink 135397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431120" y="2146680"/>
                <a:ext cx="21312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5402" name="Ink 135401"/>
              <p14:cNvContentPartPr/>
              <p14:nvPr/>
            </p14:nvContentPartPr>
            <p14:xfrm>
              <a:off x="7788600" y="3157920"/>
              <a:ext cx="617760" cy="972000"/>
            </p14:xfrm>
          </p:contentPart>
        </mc:Choice>
        <mc:Fallback xmlns="">
          <p:pic>
            <p:nvPicPr>
              <p:cNvPr id="135402" name="Ink 135401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777440" y="3151800"/>
                <a:ext cx="64080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5414" name="Ink 135413"/>
              <p14:cNvContentPartPr/>
              <p14:nvPr/>
            </p14:nvContentPartPr>
            <p14:xfrm>
              <a:off x="4991040" y="2428920"/>
              <a:ext cx="997920" cy="27360"/>
            </p14:xfrm>
          </p:contentPart>
        </mc:Choice>
        <mc:Fallback xmlns="">
          <p:pic>
            <p:nvPicPr>
              <p:cNvPr id="135414" name="Ink 135413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81320" y="2413800"/>
                <a:ext cx="102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5415" name="Ink 135414"/>
              <p14:cNvContentPartPr/>
              <p14:nvPr/>
            </p14:nvContentPartPr>
            <p14:xfrm>
              <a:off x="1347918" y="1665767"/>
              <a:ext cx="5821560" cy="3239280"/>
            </p14:xfrm>
          </p:contentPart>
        </mc:Choice>
        <mc:Fallback xmlns="">
          <p:pic>
            <p:nvPicPr>
              <p:cNvPr id="135415" name="Ink 135414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336398" y="1656047"/>
                <a:ext cx="5846040" cy="32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5416" name="Ink 135415"/>
              <p14:cNvContentPartPr/>
              <p14:nvPr/>
            </p14:nvContentPartPr>
            <p14:xfrm>
              <a:off x="2068638" y="2957447"/>
              <a:ext cx="1740960" cy="1241233"/>
            </p14:xfrm>
          </p:contentPart>
        </mc:Choice>
        <mc:Fallback xmlns="">
          <p:pic>
            <p:nvPicPr>
              <p:cNvPr id="135416" name="Ink 135415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54598" y="2947007"/>
                <a:ext cx="1764720" cy="126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5417" name="Ink 135416"/>
              <p14:cNvContentPartPr/>
              <p14:nvPr/>
            </p14:nvContentPartPr>
            <p14:xfrm>
              <a:off x="2529438" y="4014407"/>
              <a:ext cx="399240" cy="183553"/>
            </p14:xfrm>
          </p:contentPart>
        </mc:Choice>
        <mc:Fallback xmlns="">
          <p:pic>
            <p:nvPicPr>
              <p:cNvPr id="135417" name="Ink 135416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15758" y="4006489"/>
                <a:ext cx="425520" cy="205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5420" name="Ink 135419"/>
              <p14:cNvContentPartPr/>
              <p14:nvPr/>
            </p14:nvContentPartPr>
            <p14:xfrm>
              <a:off x="5295600" y="2234880"/>
              <a:ext cx="755640" cy="304560"/>
            </p14:xfrm>
          </p:contentPart>
        </mc:Choice>
        <mc:Fallback xmlns="">
          <p:pic>
            <p:nvPicPr>
              <p:cNvPr id="135420" name="Ink 135419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284080" y="2228040"/>
                <a:ext cx="7815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5424" name="Ink 135423"/>
              <p14:cNvContentPartPr/>
              <p14:nvPr/>
            </p14:nvContentPartPr>
            <p14:xfrm>
              <a:off x="3759198" y="2470007"/>
              <a:ext cx="92520" cy="109800"/>
            </p14:xfrm>
          </p:contentPart>
        </mc:Choice>
        <mc:Fallback xmlns="">
          <p:pic>
            <p:nvPicPr>
              <p:cNvPr id="135424" name="Ink 135423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48398" y="2458847"/>
                <a:ext cx="1159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5431" name="Ink 135430"/>
              <p14:cNvContentPartPr/>
              <p14:nvPr/>
            </p14:nvContentPartPr>
            <p14:xfrm>
              <a:off x="6697518" y="2392247"/>
              <a:ext cx="492120" cy="2625433"/>
            </p14:xfrm>
          </p:contentPart>
        </mc:Choice>
        <mc:Fallback xmlns="">
          <p:pic>
            <p:nvPicPr>
              <p:cNvPr id="135431" name="Ink 135430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93918" y="2385767"/>
                <a:ext cx="508680" cy="264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5438" name="Ink 135437"/>
              <p14:cNvContentPartPr/>
              <p14:nvPr/>
            </p14:nvContentPartPr>
            <p14:xfrm>
              <a:off x="5022360" y="3161880"/>
              <a:ext cx="1010520" cy="34920"/>
            </p14:xfrm>
          </p:contentPart>
        </mc:Choice>
        <mc:Fallback xmlns="">
          <p:pic>
            <p:nvPicPr>
              <p:cNvPr id="135438" name="Ink 135437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15880" y="3150000"/>
                <a:ext cx="1022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5450" name="Ink 135449"/>
              <p14:cNvContentPartPr/>
              <p14:nvPr/>
            </p14:nvContentPartPr>
            <p14:xfrm>
              <a:off x="4843080" y="4917600"/>
              <a:ext cx="1162800" cy="47520"/>
            </p14:xfrm>
          </p:contentPart>
        </mc:Choice>
        <mc:Fallback xmlns="">
          <p:pic>
            <p:nvPicPr>
              <p:cNvPr id="135450" name="Ink 135449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832640" y="4903560"/>
                <a:ext cx="1186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453" name="Ink 135452"/>
              <p14:cNvContentPartPr/>
              <p14:nvPr/>
            </p14:nvContentPartPr>
            <p14:xfrm>
              <a:off x="6071478" y="2448767"/>
              <a:ext cx="102960" cy="81673"/>
            </p14:xfrm>
          </p:contentPart>
        </mc:Choice>
        <mc:Fallback xmlns="">
          <p:pic>
            <p:nvPicPr>
              <p:cNvPr id="135453" name="Ink 135452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059958" y="2440492"/>
                <a:ext cx="127800" cy="103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5454" name="Ink 135453"/>
              <p14:cNvContentPartPr/>
              <p14:nvPr/>
            </p14:nvContentPartPr>
            <p14:xfrm>
              <a:off x="4721118" y="2398367"/>
              <a:ext cx="303120" cy="781153"/>
            </p14:xfrm>
          </p:contentPart>
        </mc:Choice>
        <mc:Fallback xmlns="">
          <p:pic>
            <p:nvPicPr>
              <p:cNvPr id="135454" name="Ink 135453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16078" y="2387928"/>
                <a:ext cx="318600" cy="80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5455" name="Ink 135454"/>
              <p14:cNvContentPartPr/>
              <p14:nvPr/>
            </p14:nvContentPartPr>
            <p14:xfrm>
              <a:off x="5148798" y="2985527"/>
              <a:ext cx="1013400" cy="267793"/>
            </p14:xfrm>
          </p:contentPart>
        </mc:Choice>
        <mc:Fallback xmlns="">
          <p:pic>
            <p:nvPicPr>
              <p:cNvPr id="135455" name="Ink 135454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134398" y="2971849"/>
                <a:ext cx="1040400" cy="286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5464" name="Ink 135463"/>
              <p14:cNvContentPartPr/>
              <p14:nvPr/>
            </p14:nvContentPartPr>
            <p14:xfrm>
              <a:off x="4834800" y="4317840"/>
              <a:ext cx="1118880" cy="95040"/>
            </p14:xfrm>
          </p:contentPart>
        </mc:Choice>
        <mc:Fallback xmlns="">
          <p:pic>
            <p:nvPicPr>
              <p:cNvPr id="135464" name="Ink 135463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23640" y="4307760"/>
                <a:ext cx="1144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468" name="Ink 135467"/>
              <p14:cNvContentPartPr/>
              <p14:nvPr/>
            </p14:nvContentPartPr>
            <p14:xfrm>
              <a:off x="4784118" y="2503487"/>
              <a:ext cx="122400" cy="457153"/>
            </p14:xfrm>
          </p:contentPart>
        </mc:Choice>
        <mc:Fallback xmlns="">
          <p:pic>
            <p:nvPicPr>
              <p:cNvPr id="135468" name="Ink 135467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777278" y="2495208"/>
                <a:ext cx="140760" cy="468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5472" name="Ink 135471"/>
              <p14:cNvContentPartPr/>
              <p14:nvPr/>
            </p14:nvContentPartPr>
            <p14:xfrm>
              <a:off x="4774398" y="3457127"/>
              <a:ext cx="1436760" cy="1591513"/>
            </p14:xfrm>
          </p:contentPart>
        </mc:Choice>
        <mc:Fallback xmlns="">
          <p:pic>
            <p:nvPicPr>
              <p:cNvPr id="135472" name="Ink 135471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67198" y="3451727"/>
                <a:ext cx="1447200" cy="1610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" name="Ink 3"/>
              <p14:cNvContentPartPr/>
              <p14:nvPr/>
            </p14:nvContentPartPr>
            <p14:xfrm>
              <a:off x="597171" y="2279811"/>
              <a:ext cx="553680" cy="279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84571" y="2272611"/>
                <a:ext cx="579600" cy="28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" name="Ink 5"/>
              <p14:cNvContentPartPr/>
              <p14:nvPr/>
            </p14:nvContentPartPr>
            <p14:xfrm>
              <a:off x="5813571" y="2286651"/>
              <a:ext cx="646560" cy="285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800251" y="2283411"/>
                <a:ext cx="673200" cy="28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3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80E602-9A53-449C-A425-E5D08EA87398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4" name="Oval 2"/>
          <p:cNvSpPr>
            <a:spLocks noChangeAspect="1" noChangeArrowheads="1"/>
          </p:cNvSpPr>
          <p:nvPr/>
        </p:nvSpPr>
        <p:spPr bwMode="auto">
          <a:xfrm>
            <a:off x="1066800" y="4191000"/>
            <a:ext cx="54768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5" name="Oval 3"/>
          <p:cNvSpPr>
            <a:spLocks noChangeAspect="1" noChangeArrowheads="1"/>
          </p:cNvSpPr>
          <p:nvPr/>
        </p:nvSpPr>
        <p:spPr bwMode="auto">
          <a:xfrm>
            <a:off x="2286000" y="57150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6" name="Oval 4"/>
          <p:cNvSpPr>
            <a:spLocks noChangeAspect="1" noChangeArrowheads="1"/>
          </p:cNvSpPr>
          <p:nvPr/>
        </p:nvSpPr>
        <p:spPr bwMode="auto">
          <a:xfrm>
            <a:off x="2971800" y="4114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7" name="Oval 5"/>
          <p:cNvSpPr>
            <a:spLocks noChangeAspect="1" noChangeArrowheads="1"/>
          </p:cNvSpPr>
          <p:nvPr/>
        </p:nvSpPr>
        <p:spPr bwMode="auto">
          <a:xfrm>
            <a:off x="4419600" y="56388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8" name="Oval 6"/>
          <p:cNvSpPr>
            <a:spLocks noChangeAspect="1" noChangeArrowheads="1"/>
          </p:cNvSpPr>
          <p:nvPr/>
        </p:nvSpPr>
        <p:spPr bwMode="auto">
          <a:xfrm>
            <a:off x="3962400" y="28194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9" name="Oval 7"/>
          <p:cNvSpPr>
            <a:spLocks noChangeAspect="1" noChangeArrowheads="1"/>
          </p:cNvSpPr>
          <p:nvPr/>
        </p:nvSpPr>
        <p:spPr bwMode="auto">
          <a:xfrm>
            <a:off x="7315200" y="3276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0" name="Oval 8"/>
          <p:cNvSpPr>
            <a:spLocks noChangeAspect="1" noChangeArrowheads="1"/>
          </p:cNvSpPr>
          <p:nvPr/>
        </p:nvSpPr>
        <p:spPr bwMode="auto">
          <a:xfrm>
            <a:off x="7467600" y="51816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1" name="Oval 9"/>
          <p:cNvSpPr>
            <a:spLocks noChangeAspect="1" noChangeArrowheads="1"/>
          </p:cNvSpPr>
          <p:nvPr/>
        </p:nvSpPr>
        <p:spPr bwMode="auto">
          <a:xfrm>
            <a:off x="990600" y="2743200"/>
            <a:ext cx="7223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2" name="Oval 10"/>
          <p:cNvSpPr>
            <a:spLocks noChangeAspect="1" noChangeArrowheads="1"/>
          </p:cNvSpPr>
          <p:nvPr/>
        </p:nvSpPr>
        <p:spPr bwMode="auto">
          <a:xfrm>
            <a:off x="2133600" y="2819400"/>
            <a:ext cx="798513" cy="722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13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414" name="Rectangle 12"/>
          <p:cNvSpPr>
            <a:spLocks noChangeArrowheads="1"/>
          </p:cNvSpPr>
          <p:nvPr/>
        </p:nvSpPr>
        <p:spPr bwMode="auto">
          <a:xfrm>
            <a:off x="1066800" y="2819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02415" name="AutoShape 13"/>
          <p:cNvCxnSpPr>
            <a:cxnSpLocks noChangeShapeType="1"/>
            <a:stCxn id="102411" idx="6"/>
            <a:endCxn id="102412" idx="2"/>
          </p:cNvCxnSpPr>
          <p:nvPr/>
        </p:nvCxnSpPr>
        <p:spPr bwMode="auto">
          <a:xfrm>
            <a:off x="1712913" y="3105150"/>
            <a:ext cx="420687" cy="76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16" name="Line 14"/>
          <p:cNvSpPr>
            <a:spLocks noChangeShapeType="1"/>
          </p:cNvSpPr>
          <p:nvPr/>
        </p:nvSpPr>
        <p:spPr bwMode="auto">
          <a:xfrm>
            <a:off x="4724400" y="3276600"/>
            <a:ext cx="2590800" cy="30480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Line 15"/>
          <p:cNvSpPr>
            <a:spLocks noChangeShapeType="1"/>
          </p:cNvSpPr>
          <p:nvPr/>
        </p:nvSpPr>
        <p:spPr bwMode="auto">
          <a:xfrm flipV="1">
            <a:off x="1600200" y="4267200"/>
            <a:ext cx="129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Line 16"/>
          <p:cNvSpPr>
            <a:spLocks noChangeShapeType="1"/>
          </p:cNvSpPr>
          <p:nvPr/>
        </p:nvSpPr>
        <p:spPr bwMode="auto">
          <a:xfrm>
            <a:off x="1371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18"/>
          <p:cNvSpPr>
            <a:spLocks noChangeShapeType="1"/>
          </p:cNvSpPr>
          <p:nvPr/>
        </p:nvSpPr>
        <p:spPr bwMode="auto">
          <a:xfrm>
            <a:off x="3581400" y="4724400"/>
            <a:ext cx="990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421" name="AutoShape 19"/>
          <p:cNvCxnSpPr>
            <a:cxnSpLocks noChangeShapeType="1"/>
            <a:stCxn id="102408" idx="4"/>
            <a:endCxn id="102406" idx="7"/>
          </p:cNvCxnSpPr>
          <p:nvPr/>
        </p:nvCxnSpPr>
        <p:spPr bwMode="auto">
          <a:xfrm flipH="1">
            <a:off x="3587750" y="3541713"/>
            <a:ext cx="736600" cy="679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2" name="Line 20"/>
          <p:cNvSpPr>
            <a:spLocks noChangeShapeType="1"/>
          </p:cNvSpPr>
          <p:nvPr/>
        </p:nvSpPr>
        <p:spPr bwMode="auto">
          <a:xfrm flipH="1" flipV="1">
            <a:off x="2743200" y="35052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Line 21"/>
          <p:cNvSpPr>
            <a:spLocks noChangeShapeType="1"/>
          </p:cNvSpPr>
          <p:nvPr/>
        </p:nvSpPr>
        <p:spPr bwMode="auto">
          <a:xfrm flipV="1">
            <a:off x="2971800" y="3810000"/>
            <a:ext cx="4419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Line 22"/>
          <p:cNvSpPr>
            <a:spLocks noChangeShapeType="1"/>
          </p:cNvSpPr>
          <p:nvPr/>
        </p:nvSpPr>
        <p:spPr bwMode="auto">
          <a:xfrm>
            <a:off x="7696200" y="40386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Line 23"/>
          <p:cNvSpPr>
            <a:spLocks noChangeShapeType="1"/>
          </p:cNvSpPr>
          <p:nvPr/>
        </p:nvSpPr>
        <p:spPr bwMode="auto">
          <a:xfrm flipV="1">
            <a:off x="7467600" y="39624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Line 24"/>
          <p:cNvSpPr>
            <a:spLocks noChangeShapeType="1"/>
          </p:cNvSpPr>
          <p:nvPr/>
        </p:nvSpPr>
        <p:spPr bwMode="auto">
          <a:xfrm flipH="1" flipV="1">
            <a:off x="4495800" y="3581400"/>
            <a:ext cx="2971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Line 25"/>
          <p:cNvSpPr>
            <a:spLocks noChangeShapeType="1"/>
          </p:cNvSpPr>
          <p:nvPr/>
        </p:nvSpPr>
        <p:spPr bwMode="auto">
          <a:xfrm flipH="1">
            <a:off x="2971800" y="6019800"/>
            <a:ext cx="1447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8" name="Picture 27" descr="332_Beacon_Hill_carriage_tour_16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8048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9" name="Picture 28" descr="Victoria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749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0" name="Text Box 29"/>
          <p:cNvSpPr txBox="1">
            <a:spLocks noChangeArrowheads="1"/>
          </p:cNvSpPr>
          <p:nvPr/>
        </p:nvSpPr>
        <p:spPr bwMode="auto">
          <a:xfrm>
            <a:off x="304800" y="304800"/>
            <a:ext cx="3573463" cy="442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>
                <a:latin typeface="Comic Sans MS" panose="030F0702030302020204" pitchFamily="66" charset="0"/>
              </a:rPr>
              <a:t>Directed graph 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1271" y="811688"/>
            <a:ext cx="6513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991C7B"/>
                </a:solidFill>
                <a:latin typeface="Century Gothic" panose="020B0502020202020204" pitchFamily="34" charset="0"/>
              </a:rPr>
              <a:t/>
            </a:r>
            <a:br>
              <a:rPr lang="en-US" u="sng" dirty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  <a:t>What </a:t>
            </a:r>
            <a:r>
              <a:rPr lang="en-US" sz="24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is </a:t>
            </a:r>
            <a: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  <a:t>distance from A to F? or</a:t>
            </a:r>
            <a:b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Update</a:t>
            </a:r>
            <a: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  <a:t>: </a:t>
            </a:r>
            <a:r>
              <a:rPr lang="en-US" sz="2400" dirty="0" smtClean="0">
                <a:solidFill>
                  <a:srgbClr val="991C7B"/>
                </a:solidFill>
                <a:latin typeface="Century Gothic" panose="020B0502020202020204" pitchFamily="34" charset="0"/>
              </a:rPr>
              <a:t>Insert/delete all edges </a:t>
            </a:r>
            <a: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  <a:t>incident to a single node.</a:t>
            </a:r>
            <a:br>
              <a:rPr lang="en-US" sz="2400" dirty="0">
                <a:solidFill>
                  <a:srgbClr val="991C7B"/>
                </a:solidFill>
                <a:latin typeface="Century Gothic" panose="020B0502020202020204" pitchFamily="34" charset="0"/>
              </a:rPr>
            </a:br>
            <a:endParaRPr lang="en-US" sz="2400" dirty="0"/>
          </a:p>
        </p:txBody>
      </p:sp>
      <p:cxnSp>
        <p:nvCxnSpPr>
          <p:cNvPr id="4" name="Straight Arrow Connector 3"/>
          <p:cNvCxnSpPr>
            <a:stCxn id="102408" idx="4"/>
          </p:cNvCxnSpPr>
          <p:nvPr/>
        </p:nvCxnSpPr>
        <p:spPr>
          <a:xfrm>
            <a:off x="4323557" y="3541713"/>
            <a:ext cx="361156" cy="2020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02408" idx="2"/>
          </p:cNvCxnSpPr>
          <p:nvPr/>
        </p:nvCxnSpPr>
        <p:spPr>
          <a:xfrm flipV="1">
            <a:off x="2894807" y="3180557"/>
            <a:ext cx="1067593" cy="150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3694113" y="2627570"/>
            <a:ext cx="45719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580166" y="4249058"/>
            <a:ext cx="844210" cy="1015663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5.73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5200" name="Ink 135199"/>
              <p14:cNvContentPartPr/>
              <p14:nvPr/>
            </p14:nvContentPartPr>
            <p14:xfrm>
              <a:off x="865878" y="4227167"/>
              <a:ext cx="1037880" cy="579240"/>
            </p14:xfrm>
          </p:contentPart>
        </mc:Choice>
        <mc:Fallback xmlns="">
          <p:pic>
            <p:nvPicPr>
              <p:cNvPr id="135200" name="Ink 13519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838" y="4219607"/>
                <a:ext cx="10486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5204" name="Ink 135203"/>
              <p14:cNvContentPartPr/>
              <p14:nvPr/>
            </p14:nvContentPartPr>
            <p14:xfrm>
              <a:off x="843918" y="4280447"/>
              <a:ext cx="1223280" cy="529200"/>
            </p14:xfrm>
          </p:contentPart>
        </mc:Choice>
        <mc:Fallback xmlns="">
          <p:pic>
            <p:nvPicPr>
              <p:cNvPr id="135204" name="Ink 13520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18" y="4270727"/>
                <a:ext cx="1239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208" name="Ink 135207"/>
              <p14:cNvContentPartPr/>
              <p14:nvPr/>
            </p14:nvContentPartPr>
            <p14:xfrm>
              <a:off x="806478" y="3617687"/>
              <a:ext cx="1252440" cy="602280"/>
            </p14:xfrm>
          </p:contentPart>
        </mc:Choice>
        <mc:Fallback xmlns="">
          <p:pic>
            <p:nvPicPr>
              <p:cNvPr id="135208" name="Ink 13520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198" y="3610487"/>
                <a:ext cx="12693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5209" name="Ink 135208"/>
              <p14:cNvContentPartPr/>
              <p14:nvPr/>
            </p14:nvContentPartPr>
            <p14:xfrm>
              <a:off x="939318" y="3658007"/>
              <a:ext cx="1044720" cy="1241640"/>
            </p14:xfrm>
          </p:contentPart>
        </mc:Choice>
        <mc:Fallback xmlns="">
          <p:pic>
            <p:nvPicPr>
              <p:cNvPr id="135209" name="Ink 1352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318" y="3652967"/>
                <a:ext cx="106164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5215" name="Ink 135214"/>
              <p14:cNvContentPartPr/>
              <p14:nvPr/>
            </p14:nvContentPartPr>
            <p14:xfrm>
              <a:off x="879918" y="2614367"/>
              <a:ext cx="916200" cy="2408400"/>
            </p14:xfrm>
          </p:contentPart>
        </mc:Choice>
        <mc:Fallback xmlns="">
          <p:pic>
            <p:nvPicPr>
              <p:cNvPr id="135215" name="Ink 1352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278" y="2605727"/>
                <a:ext cx="935280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218" name="Ink 135217"/>
              <p14:cNvContentPartPr/>
              <p14:nvPr/>
            </p14:nvContentPartPr>
            <p14:xfrm>
              <a:off x="821238" y="2680607"/>
              <a:ext cx="1467720" cy="498960"/>
            </p14:xfrm>
          </p:contentPart>
        </mc:Choice>
        <mc:Fallback xmlns="">
          <p:pic>
            <p:nvPicPr>
              <p:cNvPr id="135218" name="Ink 1352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198" y="2675567"/>
                <a:ext cx="1482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5222" name="Ink 135221"/>
              <p14:cNvContentPartPr/>
              <p14:nvPr/>
            </p14:nvContentPartPr>
            <p14:xfrm>
              <a:off x="1062438" y="2635967"/>
              <a:ext cx="1104120" cy="698760"/>
            </p14:xfrm>
          </p:contentPart>
        </mc:Choice>
        <mc:Fallback xmlns="">
          <p:pic>
            <p:nvPicPr>
              <p:cNvPr id="135222" name="Ink 1352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238" y="2628767"/>
                <a:ext cx="11181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225" name="Ink 135224"/>
              <p14:cNvContentPartPr/>
              <p14:nvPr/>
            </p14:nvContentPartPr>
            <p14:xfrm>
              <a:off x="956238" y="3209807"/>
              <a:ext cx="1214280" cy="441000"/>
            </p14:xfrm>
          </p:contentPart>
        </mc:Choice>
        <mc:Fallback xmlns="">
          <p:pic>
            <p:nvPicPr>
              <p:cNvPr id="135225" name="Ink 1352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918" y="3206567"/>
                <a:ext cx="1224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5228" name="Ink 135227"/>
              <p14:cNvContentPartPr/>
              <p14:nvPr/>
            </p14:nvContentPartPr>
            <p14:xfrm>
              <a:off x="3866838" y="2518247"/>
              <a:ext cx="837720" cy="2207880"/>
            </p14:xfrm>
          </p:contentPart>
        </mc:Choice>
        <mc:Fallback xmlns="">
          <p:pic>
            <p:nvPicPr>
              <p:cNvPr id="135228" name="Ink 1352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55678" y="2510327"/>
                <a:ext cx="852120" cy="22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231" name="Ink 135230"/>
              <p14:cNvContentPartPr/>
              <p14:nvPr/>
            </p14:nvContentPartPr>
            <p14:xfrm>
              <a:off x="3695838" y="2579087"/>
              <a:ext cx="1285920" cy="2392920"/>
            </p14:xfrm>
          </p:contentPart>
        </mc:Choice>
        <mc:Fallback xmlns="">
          <p:pic>
            <p:nvPicPr>
              <p:cNvPr id="135231" name="Ink 1352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6838" y="2563967"/>
                <a:ext cx="1306800" cy="24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5236" name="Ink 135235"/>
              <p14:cNvContentPartPr/>
              <p14:nvPr/>
            </p14:nvContentPartPr>
            <p14:xfrm>
              <a:off x="3718518" y="3196847"/>
              <a:ext cx="1041480" cy="931320"/>
            </p14:xfrm>
          </p:contentPart>
        </mc:Choice>
        <mc:Fallback xmlns="">
          <p:pic>
            <p:nvPicPr>
              <p:cNvPr id="135236" name="Ink 1352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0238" y="3188567"/>
                <a:ext cx="10598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237" name="Ink 135236"/>
              <p14:cNvContentPartPr/>
              <p14:nvPr/>
            </p14:nvContentPartPr>
            <p14:xfrm>
              <a:off x="4595838" y="3771767"/>
              <a:ext cx="193320" cy="408960"/>
            </p14:xfrm>
          </p:contentPart>
        </mc:Choice>
        <mc:Fallback xmlns="">
          <p:pic>
            <p:nvPicPr>
              <p:cNvPr id="135237" name="Ink 1352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2238" y="3767447"/>
                <a:ext cx="2102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242" name="Ink 135241"/>
              <p14:cNvContentPartPr/>
              <p14:nvPr/>
            </p14:nvContentPartPr>
            <p14:xfrm>
              <a:off x="4655238" y="3122327"/>
              <a:ext cx="182880" cy="419760"/>
            </p14:xfrm>
          </p:contentPart>
        </mc:Choice>
        <mc:Fallback xmlns="">
          <p:pic>
            <p:nvPicPr>
              <p:cNvPr id="135242" name="Ink 1352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48758" y="3112247"/>
                <a:ext cx="1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243" name="Ink 135242"/>
              <p14:cNvContentPartPr/>
              <p14:nvPr/>
            </p14:nvContentPartPr>
            <p14:xfrm>
              <a:off x="3769998" y="3247607"/>
              <a:ext cx="1042200" cy="583200"/>
            </p14:xfrm>
          </p:contentPart>
        </mc:Choice>
        <mc:Fallback xmlns="">
          <p:pic>
            <p:nvPicPr>
              <p:cNvPr id="135243" name="Ink 1352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66758" y="3233567"/>
                <a:ext cx="10594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5247" name="Ink 135246"/>
              <p14:cNvContentPartPr/>
              <p14:nvPr/>
            </p14:nvContentPartPr>
            <p14:xfrm>
              <a:off x="3779358" y="2532647"/>
              <a:ext cx="1148040" cy="1724040"/>
            </p14:xfrm>
          </p:contentPart>
        </mc:Choice>
        <mc:Fallback xmlns="">
          <p:pic>
            <p:nvPicPr>
              <p:cNvPr id="135247" name="Ink 1352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73958" y="2519327"/>
                <a:ext cx="1166760" cy="17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248" name="Ink 135247"/>
              <p14:cNvContentPartPr/>
              <p14:nvPr/>
            </p14:nvContentPartPr>
            <p14:xfrm>
              <a:off x="3761718" y="3125567"/>
              <a:ext cx="888840" cy="1712160"/>
            </p14:xfrm>
          </p:contentPart>
        </mc:Choice>
        <mc:Fallback xmlns="">
          <p:pic>
            <p:nvPicPr>
              <p:cNvPr id="135248" name="Ink 1352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4158" y="3122327"/>
                <a:ext cx="910440" cy="17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5249" name="Ink 135248"/>
              <p14:cNvContentPartPr/>
              <p14:nvPr/>
            </p14:nvContentPartPr>
            <p14:xfrm>
              <a:off x="4500078" y="4518767"/>
              <a:ext cx="147960" cy="320040"/>
            </p14:xfrm>
          </p:contentPart>
        </mc:Choice>
        <mc:Fallback xmlns="">
          <p:pic>
            <p:nvPicPr>
              <p:cNvPr id="135249" name="Ink 13524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92158" y="4515527"/>
                <a:ext cx="168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252" name="Ink 135251"/>
              <p14:cNvContentPartPr/>
              <p14:nvPr/>
            </p14:nvContentPartPr>
            <p14:xfrm>
              <a:off x="3638958" y="3524447"/>
              <a:ext cx="1254240" cy="531000"/>
            </p14:xfrm>
          </p:contentPart>
        </mc:Choice>
        <mc:Fallback xmlns="">
          <p:pic>
            <p:nvPicPr>
              <p:cNvPr id="135252" name="Ink 13525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31758" y="3510047"/>
                <a:ext cx="12758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257" name="Ink 135256"/>
              <p14:cNvContentPartPr/>
              <p14:nvPr/>
            </p14:nvContentPartPr>
            <p14:xfrm>
              <a:off x="3730038" y="2605007"/>
              <a:ext cx="1038600" cy="590040"/>
            </p14:xfrm>
          </p:contentPart>
        </mc:Choice>
        <mc:Fallback xmlns="">
          <p:pic>
            <p:nvPicPr>
              <p:cNvPr id="135257" name="Ink 13525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3198" y="2591327"/>
                <a:ext cx="10504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260" name="Ink 135259"/>
              <p14:cNvContentPartPr/>
              <p14:nvPr/>
            </p14:nvContentPartPr>
            <p14:xfrm>
              <a:off x="3701958" y="2525807"/>
              <a:ext cx="1128600" cy="2347920"/>
            </p14:xfrm>
          </p:contentPart>
        </mc:Choice>
        <mc:Fallback xmlns="">
          <p:pic>
            <p:nvPicPr>
              <p:cNvPr id="135260" name="Ink 1352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96918" y="2518607"/>
                <a:ext cx="1144080" cy="23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5263" name="Ink 135262"/>
              <p14:cNvContentPartPr/>
              <p14:nvPr/>
            </p14:nvContentPartPr>
            <p14:xfrm>
              <a:off x="887478" y="2498447"/>
              <a:ext cx="1324440" cy="2348280"/>
            </p14:xfrm>
          </p:contentPart>
        </mc:Choice>
        <mc:Fallback xmlns="">
          <p:pic>
            <p:nvPicPr>
              <p:cNvPr id="135263" name="Ink 1352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7398" y="2490167"/>
                <a:ext cx="1348200" cy="23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267" name="Ink 135266"/>
              <p14:cNvContentPartPr/>
              <p14:nvPr/>
            </p14:nvContentPartPr>
            <p14:xfrm>
              <a:off x="5982918" y="4387727"/>
              <a:ext cx="1017000" cy="560160"/>
            </p14:xfrm>
          </p:contentPart>
        </mc:Choice>
        <mc:Fallback xmlns="">
          <p:pic>
            <p:nvPicPr>
              <p:cNvPr id="135267" name="Ink 135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2838" y="4378367"/>
                <a:ext cx="1038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270" name="Ink 135269"/>
              <p14:cNvContentPartPr/>
              <p14:nvPr/>
            </p14:nvContentPartPr>
            <p14:xfrm>
              <a:off x="5994438" y="4366487"/>
              <a:ext cx="1003680" cy="486000"/>
            </p14:xfrm>
          </p:contentPart>
        </mc:Choice>
        <mc:Fallback xmlns="">
          <p:pic>
            <p:nvPicPr>
              <p:cNvPr id="135270" name="Ink 13526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90478" y="4357847"/>
                <a:ext cx="10224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277" name="Ink 135276"/>
              <p14:cNvContentPartPr/>
              <p14:nvPr/>
            </p14:nvContentPartPr>
            <p14:xfrm>
              <a:off x="6854478" y="3840167"/>
              <a:ext cx="258120" cy="363600"/>
            </p14:xfrm>
          </p:contentPart>
        </mc:Choice>
        <mc:Fallback xmlns="">
          <p:pic>
            <p:nvPicPr>
              <p:cNvPr id="135277" name="Ink 13527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50518" y="3831167"/>
                <a:ext cx="2728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5279" name="Ink 135278"/>
              <p14:cNvContentPartPr/>
              <p14:nvPr/>
            </p14:nvContentPartPr>
            <p14:xfrm>
              <a:off x="5884638" y="3199007"/>
              <a:ext cx="1159920" cy="1920240"/>
            </p14:xfrm>
          </p:contentPart>
        </mc:Choice>
        <mc:Fallback xmlns="">
          <p:pic>
            <p:nvPicPr>
              <p:cNvPr id="135279" name="Ink 13527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78518" y="3193247"/>
                <a:ext cx="117828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5280" name="Ink 135279"/>
              <p14:cNvContentPartPr/>
              <p14:nvPr/>
            </p14:nvContentPartPr>
            <p14:xfrm>
              <a:off x="5955198" y="3884447"/>
              <a:ext cx="1213200" cy="1131120"/>
            </p14:xfrm>
          </p:contentPart>
        </mc:Choice>
        <mc:Fallback xmlns="">
          <p:pic>
            <p:nvPicPr>
              <p:cNvPr id="135280" name="Ink 13527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47638" y="3871847"/>
                <a:ext cx="123480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5285" name="Ink 135284"/>
              <p14:cNvContentPartPr/>
              <p14:nvPr/>
            </p14:nvContentPartPr>
            <p14:xfrm>
              <a:off x="5980398" y="2471087"/>
              <a:ext cx="1084320" cy="694800"/>
            </p14:xfrm>
          </p:contentPart>
        </mc:Choice>
        <mc:Fallback xmlns="">
          <p:pic>
            <p:nvPicPr>
              <p:cNvPr id="135285" name="Ink 13528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73558" y="2465327"/>
                <a:ext cx="1100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5286" name="Ink 135285"/>
              <p14:cNvContentPartPr/>
              <p14:nvPr/>
            </p14:nvContentPartPr>
            <p14:xfrm>
              <a:off x="6050598" y="3194327"/>
              <a:ext cx="945000" cy="723240"/>
            </p14:xfrm>
          </p:contentPart>
        </mc:Choice>
        <mc:Fallback xmlns="">
          <p:pic>
            <p:nvPicPr>
              <p:cNvPr id="135286" name="Ink 13528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45198" y="3185687"/>
                <a:ext cx="9590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5290" name="Ink 135289"/>
              <p14:cNvContentPartPr/>
              <p14:nvPr/>
            </p14:nvContentPartPr>
            <p14:xfrm>
              <a:off x="6024318" y="2586287"/>
              <a:ext cx="915840" cy="621720"/>
            </p14:xfrm>
          </p:contentPart>
        </mc:Choice>
        <mc:Fallback xmlns="">
          <p:pic>
            <p:nvPicPr>
              <p:cNvPr id="135290" name="Ink 13528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21078" y="2583047"/>
                <a:ext cx="9295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5299" name="Ink 135298"/>
              <p14:cNvContentPartPr/>
              <p14:nvPr/>
            </p14:nvContentPartPr>
            <p14:xfrm>
              <a:off x="6085158" y="2524367"/>
              <a:ext cx="869760" cy="1344240"/>
            </p14:xfrm>
          </p:contentPart>
        </mc:Choice>
        <mc:Fallback xmlns="">
          <p:pic>
            <p:nvPicPr>
              <p:cNvPr id="135299" name="Ink 13529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7958" y="2517527"/>
                <a:ext cx="88452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5301" name="Ink 135300"/>
              <p14:cNvContentPartPr/>
              <p14:nvPr/>
            </p14:nvContentPartPr>
            <p14:xfrm>
              <a:off x="6079038" y="2688887"/>
              <a:ext cx="970560" cy="1748160"/>
            </p14:xfrm>
          </p:contentPart>
        </mc:Choice>
        <mc:Fallback xmlns="">
          <p:pic>
            <p:nvPicPr>
              <p:cNvPr id="135301" name="Ink 13530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72558" y="2684927"/>
                <a:ext cx="9838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306" name="Ink 135305"/>
              <p14:cNvContentPartPr/>
              <p14:nvPr/>
            </p14:nvContentPartPr>
            <p14:xfrm>
              <a:off x="6838998" y="2562887"/>
              <a:ext cx="174600" cy="435240"/>
            </p14:xfrm>
          </p:contentPart>
        </mc:Choice>
        <mc:Fallback xmlns="">
          <p:pic>
            <p:nvPicPr>
              <p:cNvPr id="135306" name="Ink 13530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35758" y="2555687"/>
                <a:ext cx="187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5308" name="Ink 135307"/>
              <p14:cNvContentPartPr/>
              <p14:nvPr/>
            </p14:nvContentPartPr>
            <p14:xfrm>
              <a:off x="6146358" y="3791927"/>
              <a:ext cx="752760" cy="104040"/>
            </p14:xfrm>
          </p:contentPart>
        </mc:Choice>
        <mc:Fallback xmlns="">
          <p:pic>
            <p:nvPicPr>
              <p:cNvPr id="135308" name="Ink 13530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38798" y="3784367"/>
                <a:ext cx="772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5309" name="Ink 135308"/>
              <p14:cNvContentPartPr/>
              <p14:nvPr/>
            </p14:nvContentPartPr>
            <p14:xfrm>
              <a:off x="6069678" y="3915767"/>
              <a:ext cx="815400" cy="470520"/>
            </p14:xfrm>
          </p:contentPart>
        </mc:Choice>
        <mc:Fallback xmlns="">
          <p:pic>
            <p:nvPicPr>
              <p:cNvPr id="135309" name="Ink 13530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62478" y="3911807"/>
                <a:ext cx="8265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312" name="Ink 135311"/>
              <p14:cNvContentPartPr/>
              <p14:nvPr/>
            </p14:nvContentPartPr>
            <p14:xfrm>
              <a:off x="5925318" y="2529407"/>
              <a:ext cx="1024920" cy="2414520"/>
            </p14:xfrm>
          </p:contentPart>
        </mc:Choice>
        <mc:Fallback xmlns="">
          <p:pic>
            <p:nvPicPr>
              <p:cNvPr id="135312" name="Ink 13531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22078" y="2517527"/>
                <a:ext cx="1041840" cy="24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5323" name="Ink 135322"/>
              <p14:cNvContentPartPr/>
              <p14:nvPr/>
            </p14:nvContentPartPr>
            <p14:xfrm>
              <a:off x="2385798" y="2491247"/>
              <a:ext cx="1050120" cy="213480"/>
            </p14:xfrm>
          </p:contentPart>
        </mc:Choice>
        <mc:Fallback xmlns="">
          <p:pic>
            <p:nvPicPr>
              <p:cNvPr id="135323" name="Ink 13532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74998" y="2482967"/>
                <a:ext cx="1072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5324" name="Ink 135323"/>
              <p14:cNvContentPartPr/>
              <p14:nvPr/>
            </p14:nvContentPartPr>
            <p14:xfrm>
              <a:off x="2718798" y="2300807"/>
              <a:ext cx="187200" cy="277200"/>
            </p14:xfrm>
          </p:contentPart>
        </mc:Choice>
        <mc:Fallback xmlns="">
          <p:pic>
            <p:nvPicPr>
              <p:cNvPr id="135324" name="Ink 13532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10878" y="2287487"/>
                <a:ext cx="205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5329" name="Ink 135328"/>
              <p14:cNvContentPartPr/>
              <p14:nvPr/>
            </p14:nvContentPartPr>
            <p14:xfrm>
              <a:off x="2172318" y="3146087"/>
              <a:ext cx="1370520" cy="65880"/>
            </p14:xfrm>
          </p:contentPart>
        </mc:Choice>
        <mc:Fallback xmlns="">
          <p:pic>
            <p:nvPicPr>
              <p:cNvPr id="135329" name="Ink 13532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63678" y="3134927"/>
                <a:ext cx="1391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5342" name="Ink 135341"/>
              <p14:cNvContentPartPr/>
              <p14:nvPr/>
            </p14:nvContentPartPr>
            <p14:xfrm>
              <a:off x="2179158" y="3643607"/>
              <a:ext cx="1402560" cy="84600"/>
            </p14:xfrm>
          </p:contentPart>
        </mc:Choice>
        <mc:Fallback xmlns="">
          <p:pic>
            <p:nvPicPr>
              <p:cNvPr id="135342" name="Ink 13534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6918" y="3631367"/>
                <a:ext cx="1424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5356" name="Ink 135355"/>
              <p14:cNvContentPartPr/>
              <p14:nvPr/>
            </p14:nvContentPartPr>
            <p14:xfrm>
              <a:off x="2139480" y="4138560"/>
              <a:ext cx="1443600" cy="36000"/>
            </p14:xfrm>
          </p:contentPart>
        </mc:Choice>
        <mc:Fallback xmlns="">
          <p:pic>
            <p:nvPicPr>
              <p:cNvPr id="135356" name="Ink 13535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28680" y="4129200"/>
                <a:ext cx="1467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5386" name="Ink 135385"/>
              <p14:cNvContentPartPr/>
              <p14:nvPr/>
            </p14:nvContentPartPr>
            <p14:xfrm>
              <a:off x="2125080" y="4904640"/>
              <a:ext cx="1329480" cy="59760"/>
            </p14:xfrm>
          </p:contentPart>
        </mc:Choice>
        <mc:Fallback xmlns="">
          <p:pic>
            <p:nvPicPr>
              <p:cNvPr id="135386" name="Ink 13538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11040" y="4888800"/>
                <a:ext cx="1357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5390" name="Ink 135389"/>
              <p14:cNvContentPartPr/>
              <p14:nvPr/>
            </p14:nvContentPartPr>
            <p14:xfrm>
              <a:off x="1807998" y="4153007"/>
              <a:ext cx="135720" cy="249793"/>
            </p14:xfrm>
          </p:contentPart>
        </mc:Choice>
        <mc:Fallback xmlns="">
          <p:pic>
            <p:nvPicPr>
              <p:cNvPr id="135390" name="Ink 135389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99718" y="4149768"/>
                <a:ext cx="154440" cy="260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5398" name="Ink 135397"/>
              <p14:cNvContentPartPr/>
              <p14:nvPr/>
            </p14:nvContentPartPr>
            <p14:xfrm>
              <a:off x="7434720" y="2156040"/>
              <a:ext cx="194400" cy="3075840"/>
            </p14:xfrm>
          </p:contentPart>
        </mc:Choice>
        <mc:Fallback xmlns="">
          <p:pic>
            <p:nvPicPr>
              <p:cNvPr id="135398" name="Ink 135397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31120" y="2146680"/>
                <a:ext cx="21312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5402" name="Ink 135401"/>
              <p14:cNvContentPartPr/>
              <p14:nvPr/>
            </p14:nvContentPartPr>
            <p14:xfrm>
              <a:off x="7788600" y="3157920"/>
              <a:ext cx="617760" cy="972000"/>
            </p14:xfrm>
          </p:contentPart>
        </mc:Choice>
        <mc:Fallback xmlns="">
          <p:pic>
            <p:nvPicPr>
              <p:cNvPr id="135402" name="Ink 135401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777440" y="3151800"/>
                <a:ext cx="64080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5414" name="Ink 135413"/>
              <p14:cNvContentPartPr/>
              <p14:nvPr/>
            </p14:nvContentPartPr>
            <p14:xfrm>
              <a:off x="4991040" y="2428920"/>
              <a:ext cx="997920" cy="27360"/>
            </p14:xfrm>
          </p:contentPart>
        </mc:Choice>
        <mc:Fallback xmlns="">
          <p:pic>
            <p:nvPicPr>
              <p:cNvPr id="135414" name="Ink 135413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81320" y="2413800"/>
                <a:ext cx="102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5420" name="Ink 135419"/>
              <p14:cNvContentPartPr/>
              <p14:nvPr/>
            </p14:nvContentPartPr>
            <p14:xfrm>
              <a:off x="5295600" y="2234880"/>
              <a:ext cx="755640" cy="304560"/>
            </p14:xfrm>
          </p:contentPart>
        </mc:Choice>
        <mc:Fallback xmlns="">
          <p:pic>
            <p:nvPicPr>
              <p:cNvPr id="135420" name="Ink 13541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84080" y="2228040"/>
                <a:ext cx="7815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431" name="Ink 135430"/>
              <p14:cNvContentPartPr/>
              <p14:nvPr/>
            </p14:nvContentPartPr>
            <p14:xfrm>
              <a:off x="6697518" y="3206567"/>
              <a:ext cx="313200" cy="1758553"/>
            </p14:xfrm>
          </p:contentPart>
        </mc:Choice>
        <mc:Fallback xmlns="">
          <p:pic>
            <p:nvPicPr>
              <p:cNvPr id="135431" name="Ink 13543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693918" y="3199727"/>
                <a:ext cx="326160" cy="177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5438" name="Ink 135437"/>
              <p14:cNvContentPartPr/>
              <p14:nvPr/>
            </p14:nvContentPartPr>
            <p14:xfrm>
              <a:off x="5022360" y="3161880"/>
              <a:ext cx="1010520" cy="34920"/>
            </p14:xfrm>
          </p:contentPart>
        </mc:Choice>
        <mc:Fallback xmlns="">
          <p:pic>
            <p:nvPicPr>
              <p:cNvPr id="135438" name="Ink 135437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015880" y="3150000"/>
                <a:ext cx="1022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5453" name="Ink 135452"/>
              <p14:cNvContentPartPr/>
              <p14:nvPr/>
            </p14:nvContentPartPr>
            <p14:xfrm>
              <a:off x="6071478" y="2448767"/>
              <a:ext cx="102960" cy="81673"/>
            </p14:xfrm>
          </p:contentPart>
        </mc:Choice>
        <mc:Fallback xmlns="">
          <p:pic>
            <p:nvPicPr>
              <p:cNvPr id="135453" name="Ink 135452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59958" y="2440492"/>
                <a:ext cx="127800" cy="103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5454" name="Ink 135453"/>
              <p14:cNvContentPartPr/>
              <p14:nvPr/>
            </p14:nvContentPartPr>
            <p14:xfrm>
              <a:off x="4721118" y="2489447"/>
              <a:ext cx="255600" cy="516913"/>
            </p14:xfrm>
          </p:contentPart>
        </mc:Choice>
        <mc:Fallback xmlns="">
          <p:pic>
            <p:nvPicPr>
              <p:cNvPr id="135454" name="Ink 135453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716078" y="2482608"/>
                <a:ext cx="272160" cy="527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5455" name="Ink 135454"/>
              <p14:cNvContentPartPr/>
              <p14:nvPr/>
            </p14:nvContentPartPr>
            <p14:xfrm>
              <a:off x="5148798" y="2985527"/>
              <a:ext cx="1013400" cy="267793"/>
            </p14:xfrm>
          </p:contentPart>
        </mc:Choice>
        <mc:Fallback xmlns="">
          <p:pic>
            <p:nvPicPr>
              <p:cNvPr id="135455" name="Ink 135454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4398" y="2971849"/>
                <a:ext cx="1040400" cy="286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5468" name="Ink 135467"/>
              <p14:cNvContentPartPr/>
              <p14:nvPr/>
            </p14:nvContentPartPr>
            <p14:xfrm>
              <a:off x="4784118" y="2503487"/>
              <a:ext cx="122400" cy="457153"/>
            </p14:xfrm>
          </p:contentPart>
        </mc:Choice>
        <mc:Fallback xmlns="">
          <p:pic>
            <p:nvPicPr>
              <p:cNvPr id="135468" name="Ink 135467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777278" y="2495208"/>
                <a:ext cx="140760" cy="468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" name="Ink 4"/>
              <p14:cNvContentPartPr/>
              <p14:nvPr/>
            </p14:nvContentPartPr>
            <p14:xfrm>
              <a:off x="1347918" y="1665767"/>
              <a:ext cx="5821560" cy="47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336398" y="1656047"/>
                <a:ext cx="58460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" name="Ink 7"/>
              <p14:cNvContentPartPr/>
              <p14:nvPr/>
            </p14:nvContentPartPr>
            <p14:xfrm>
              <a:off x="2445120" y="3016080"/>
              <a:ext cx="747720" cy="262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440440" y="3012840"/>
                <a:ext cx="7556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" name="Ink 12"/>
              <p14:cNvContentPartPr/>
              <p14:nvPr/>
            </p14:nvContentPartPr>
            <p14:xfrm>
              <a:off x="726198" y="2435087"/>
              <a:ext cx="249120" cy="2397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4678" y="2424287"/>
                <a:ext cx="270360" cy="24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305" name="Ink 135304"/>
              <p14:cNvContentPartPr/>
              <p14:nvPr/>
            </p14:nvContentPartPr>
            <p14:xfrm>
              <a:off x="6945558" y="2392247"/>
              <a:ext cx="244080" cy="2625433"/>
            </p14:xfrm>
          </p:contentPart>
        </mc:Choice>
        <mc:Fallback xmlns="">
          <p:pic>
            <p:nvPicPr>
              <p:cNvPr id="135305" name="Ink 135304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932598" y="2385767"/>
                <a:ext cx="270000" cy="264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5310" name="Ink 135309"/>
              <p14:cNvContentPartPr/>
              <p14:nvPr/>
            </p14:nvContentPartPr>
            <p14:xfrm>
              <a:off x="4774398" y="3116567"/>
              <a:ext cx="1436760" cy="1932073"/>
            </p14:xfrm>
          </p:contentPart>
        </mc:Choice>
        <mc:Fallback xmlns="">
          <p:pic>
            <p:nvPicPr>
              <p:cNvPr id="135310" name="Ink 135309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67198" y="3107567"/>
                <a:ext cx="1447200" cy="1955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5325" name="Ink 135324"/>
              <p14:cNvContentPartPr/>
              <p14:nvPr/>
            </p14:nvContentPartPr>
            <p14:xfrm>
              <a:off x="1859478" y="2398367"/>
              <a:ext cx="5159442" cy="3514633"/>
            </p14:xfrm>
          </p:contentPart>
        </mc:Choice>
        <mc:Fallback xmlns="">
          <p:pic>
            <p:nvPicPr>
              <p:cNvPr id="135325" name="Ink 135324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48318" y="2387927"/>
                <a:ext cx="6622122" cy="3539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5339" name="Ink 135338"/>
              <p14:cNvContentPartPr/>
              <p14:nvPr/>
            </p14:nvContentPartPr>
            <p14:xfrm>
              <a:off x="6804798" y="4781567"/>
              <a:ext cx="158760" cy="178873"/>
            </p14:xfrm>
          </p:contentPart>
        </mc:Choice>
        <mc:Fallback xmlns="">
          <p:pic>
            <p:nvPicPr>
              <p:cNvPr id="135339" name="Ink 135338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00478" y="4772569"/>
                <a:ext cx="174600" cy="201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" name="Ink 6"/>
              <p14:cNvContentPartPr/>
              <p14:nvPr/>
            </p14:nvContentPartPr>
            <p14:xfrm>
              <a:off x="390733" y="2242560"/>
              <a:ext cx="622080" cy="274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78853" y="2238960"/>
                <a:ext cx="646920" cy="27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" name="Ink 10"/>
              <p14:cNvContentPartPr/>
              <p14:nvPr/>
            </p14:nvContentPartPr>
            <p14:xfrm>
              <a:off x="4813333" y="4349280"/>
              <a:ext cx="1247040" cy="24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10093" y="4342080"/>
                <a:ext cx="1253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" name="Ink 15"/>
              <p14:cNvContentPartPr/>
              <p14:nvPr/>
            </p14:nvContentPartPr>
            <p14:xfrm>
              <a:off x="4842493" y="4277280"/>
              <a:ext cx="1159920" cy="664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29533" y="4268280"/>
                <a:ext cx="118296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8" name="Ink 17"/>
              <p14:cNvContentPartPr/>
              <p14:nvPr/>
            </p14:nvContentPartPr>
            <p14:xfrm>
              <a:off x="5869933" y="2325360"/>
              <a:ext cx="565920" cy="2790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856613" y="2319600"/>
                <a:ext cx="592920" cy="28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9" name="Ink 18"/>
              <p14:cNvContentPartPr/>
              <p14:nvPr/>
            </p14:nvContentPartPr>
            <p14:xfrm>
              <a:off x="4777333" y="4958400"/>
              <a:ext cx="1344600" cy="5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773013" y="4949400"/>
                <a:ext cx="13582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3" name="Ink 22"/>
              <p14:cNvContentPartPr/>
              <p14:nvPr/>
            </p14:nvContentPartPr>
            <p14:xfrm>
              <a:off x="7222453" y="5364480"/>
              <a:ext cx="1389240" cy="456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207333" y="5359080"/>
                <a:ext cx="14086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5298" name="Ink 135297"/>
              <p14:cNvContentPartPr/>
              <p14:nvPr/>
            </p14:nvContentPartPr>
            <p14:xfrm>
              <a:off x="5892613" y="4879920"/>
              <a:ext cx="124200" cy="241560"/>
            </p14:xfrm>
          </p:contentPart>
        </mc:Choice>
        <mc:Fallback xmlns="">
          <p:pic>
            <p:nvPicPr>
              <p:cNvPr id="135298" name="Ink 135297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883253" y="4870920"/>
                <a:ext cx="1461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5300" name="Ink 135299"/>
              <p14:cNvContentPartPr/>
              <p14:nvPr/>
            </p14:nvContentPartPr>
            <p14:xfrm>
              <a:off x="521757" y="5830577"/>
              <a:ext cx="4587120" cy="627840"/>
            </p14:xfrm>
          </p:contentPart>
        </mc:Choice>
        <mc:Fallback xmlns="">
          <p:pic>
            <p:nvPicPr>
              <p:cNvPr id="135300" name="Ink 135299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8437" y="5821937"/>
                <a:ext cx="4616280" cy="64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5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5200" name="Ink 135199"/>
              <p14:cNvContentPartPr/>
              <p14:nvPr/>
            </p14:nvContentPartPr>
            <p14:xfrm>
              <a:off x="865878" y="4227167"/>
              <a:ext cx="1037880" cy="579240"/>
            </p14:xfrm>
          </p:contentPart>
        </mc:Choice>
        <mc:Fallback xmlns="">
          <p:pic>
            <p:nvPicPr>
              <p:cNvPr id="135200" name="Ink 13519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838" y="4219607"/>
                <a:ext cx="10486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5204" name="Ink 135203"/>
              <p14:cNvContentPartPr/>
              <p14:nvPr/>
            </p14:nvContentPartPr>
            <p14:xfrm>
              <a:off x="843918" y="4280447"/>
              <a:ext cx="1223280" cy="529200"/>
            </p14:xfrm>
          </p:contentPart>
        </mc:Choice>
        <mc:Fallback xmlns="">
          <p:pic>
            <p:nvPicPr>
              <p:cNvPr id="135204" name="Ink 13520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18" y="4270727"/>
                <a:ext cx="1239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208" name="Ink 135207"/>
              <p14:cNvContentPartPr/>
              <p14:nvPr/>
            </p14:nvContentPartPr>
            <p14:xfrm>
              <a:off x="806478" y="3617687"/>
              <a:ext cx="1252440" cy="602280"/>
            </p14:xfrm>
          </p:contentPart>
        </mc:Choice>
        <mc:Fallback xmlns="">
          <p:pic>
            <p:nvPicPr>
              <p:cNvPr id="135208" name="Ink 13520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198" y="3610487"/>
                <a:ext cx="12693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5209" name="Ink 135208"/>
              <p14:cNvContentPartPr/>
              <p14:nvPr/>
            </p14:nvContentPartPr>
            <p14:xfrm>
              <a:off x="939318" y="3658007"/>
              <a:ext cx="1044720" cy="1241640"/>
            </p14:xfrm>
          </p:contentPart>
        </mc:Choice>
        <mc:Fallback xmlns="">
          <p:pic>
            <p:nvPicPr>
              <p:cNvPr id="135209" name="Ink 1352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318" y="3652967"/>
                <a:ext cx="106164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5215" name="Ink 135214"/>
              <p14:cNvContentPartPr/>
              <p14:nvPr/>
            </p14:nvContentPartPr>
            <p14:xfrm>
              <a:off x="879918" y="2614367"/>
              <a:ext cx="1123842" cy="2408400"/>
            </p14:xfrm>
          </p:contentPart>
        </mc:Choice>
        <mc:Fallback xmlns="">
          <p:pic>
            <p:nvPicPr>
              <p:cNvPr id="135215" name="Ink 1352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279" y="2605727"/>
                <a:ext cx="1141121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218" name="Ink 135217"/>
              <p14:cNvContentPartPr/>
              <p14:nvPr/>
            </p14:nvContentPartPr>
            <p14:xfrm>
              <a:off x="821238" y="2680607"/>
              <a:ext cx="1467720" cy="498960"/>
            </p14:xfrm>
          </p:contentPart>
        </mc:Choice>
        <mc:Fallback xmlns="">
          <p:pic>
            <p:nvPicPr>
              <p:cNvPr id="135218" name="Ink 1352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198" y="2675567"/>
                <a:ext cx="1482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5222" name="Ink 135221"/>
              <p14:cNvContentPartPr/>
              <p14:nvPr/>
            </p14:nvContentPartPr>
            <p14:xfrm>
              <a:off x="1062438" y="2635967"/>
              <a:ext cx="1104120" cy="698760"/>
            </p14:xfrm>
          </p:contentPart>
        </mc:Choice>
        <mc:Fallback xmlns="">
          <p:pic>
            <p:nvPicPr>
              <p:cNvPr id="135222" name="Ink 1352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238" y="2628767"/>
                <a:ext cx="11181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225" name="Ink 135224"/>
              <p14:cNvContentPartPr/>
              <p14:nvPr/>
            </p14:nvContentPartPr>
            <p14:xfrm>
              <a:off x="956238" y="3209807"/>
              <a:ext cx="1214280" cy="441000"/>
            </p14:xfrm>
          </p:contentPart>
        </mc:Choice>
        <mc:Fallback xmlns="">
          <p:pic>
            <p:nvPicPr>
              <p:cNvPr id="135225" name="Ink 1352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918" y="3206567"/>
                <a:ext cx="1224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5228" name="Ink 135227"/>
              <p14:cNvContentPartPr/>
              <p14:nvPr/>
            </p14:nvContentPartPr>
            <p14:xfrm>
              <a:off x="3866838" y="2518247"/>
              <a:ext cx="837720" cy="2207880"/>
            </p14:xfrm>
          </p:contentPart>
        </mc:Choice>
        <mc:Fallback xmlns="">
          <p:pic>
            <p:nvPicPr>
              <p:cNvPr id="135228" name="Ink 1352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55678" y="2510327"/>
                <a:ext cx="852120" cy="22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231" name="Ink 135230"/>
              <p14:cNvContentPartPr/>
              <p14:nvPr/>
            </p14:nvContentPartPr>
            <p14:xfrm>
              <a:off x="3695838" y="2579087"/>
              <a:ext cx="1285920" cy="2392920"/>
            </p14:xfrm>
          </p:contentPart>
        </mc:Choice>
        <mc:Fallback xmlns="">
          <p:pic>
            <p:nvPicPr>
              <p:cNvPr id="135231" name="Ink 1352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6838" y="2563967"/>
                <a:ext cx="1306800" cy="24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5236" name="Ink 135235"/>
              <p14:cNvContentPartPr/>
              <p14:nvPr/>
            </p14:nvContentPartPr>
            <p14:xfrm>
              <a:off x="3718518" y="3196847"/>
              <a:ext cx="1041480" cy="931320"/>
            </p14:xfrm>
          </p:contentPart>
        </mc:Choice>
        <mc:Fallback xmlns="">
          <p:pic>
            <p:nvPicPr>
              <p:cNvPr id="135236" name="Ink 1352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0238" y="3188567"/>
                <a:ext cx="10598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237" name="Ink 135236"/>
              <p14:cNvContentPartPr/>
              <p14:nvPr/>
            </p14:nvContentPartPr>
            <p14:xfrm>
              <a:off x="4595838" y="3771767"/>
              <a:ext cx="193320" cy="408960"/>
            </p14:xfrm>
          </p:contentPart>
        </mc:Choice>
        <mc:Fallback xmlns="">
          <p:pic>
            <p:nvPicPr>
              <p:cNvPr id="135237" name="Ink 1352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2238" y="3767447"/>
                <a:ext cx="2102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242" name="Ink 135241"/>
              <p14:cNvContentPartPr/>
              <p14:nvPr/>
            </p14:nvContentPartPr>
            <p14:xfrm>
              <a:off x="4655238" y="3122327"/>
              <a:ext cx="182880" cy="419760"/>
            </p14:xfrm>
          </p:contentPart>
        </mc:Choice>
        <mc:Fallback xmlns="">
          <p:pic>
            <p:nvPicPr>
              <p:cNvPr id="135242" name="Ink 1352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48758" y="3112247"/>
                <a:ext cx="1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243" name="Ink 135242"/>
              <p14:cNvContentPartPr/>
              <p14:nvPr/>
            </p14:nvContentPartPr>
            <p14:xfrm>
              <a:off x="3769998" y="3247607"/>
              <a:ext cx="1042200" cy="583200"/>
            </p14:xfrm>
          </p:contentPart>
        </mc:Choice>
        <mc:Fallback xmlns="">
          <p:pic>
            <p:nvPicPr>
              <p:cNvPr id="135243" name="Ink 1352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66758" y="3233567"/>
                <a:ext cx="10594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5247" name="Ink 135246"/>
              <p14:cNvContentPartPr/>
              <p14:nvPr/>
            </p14:nvContentPartPr>
            <p14:xfrm>
              <a:off x="3779358" y="2532647"/>
              <a:ext cx="1148040" cy="1724040"/>
            </p14:xfrm>
          </p:contentPart>
        </mc:Choice>
        <mc:Fallback xmlns="">
          <p:pic>
            <p:nvPicPr>
              <p:cNvPr id="135247" name="Ink 1352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73958" y="2519327"/>
                <a:ext cx="1166760" cy="17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248" name="Ink 135247"/>
              <p14:cNvContentPartPr/>
              <p14:nvPr/>
            </p14:nvContentPartPr>
            <p14:xfrm>
              <a:off x="3761718" y="3125567"/>
              <a:ext cx="888840" cy="1712160"/>
            </p14:xfrm>
          </p:contentPart>
        </mc:Choice>
        <mc:Fallback xmlns="">
          <p:pic>
            <p:nvPicPr>
              <p:cNvPr id="135248" name="Ink 1352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4158" y="3122327"/>
                <a:ext cx="910440" cy="17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5249" name="Ink 135248"/>
              <p14:cNvContentPartPr/>
              <p14:nvPr/>
            </p14:nvContentPartPr>
            <p14:xfrm>
              <a:off x="4500078" y="4518767"/>
              <a:ext cx="147960" cy="320040"/>
            </p14:xfrm>
          </p:contentPart>
        </mc:Choice>
        <mc:Fallback xmlns="">
          <p:pic>
            <p:nvPicPr>
              <p:cNvPr id="135249" name="Ink 13524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92158" y="4515527"/>
                <a:ext cx="168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252" name="Ink 135251"/>
              <p14:cNvContentPartPr/>
              <p14:nvPr/>
            </p14:nvContentPartPr>
            <p14:xfrm>
              <a:off x="3638958" y="3524447"/>
              <a:ext cx="1254240" cy="531000"/>
            </p14:xfrm>
          </p:contentPart>
        </mc:Choice>
        <mc:Fallback xmlns="">
          <p:pic>
            <p:nvPicPr>
              <p:cNvPr id="135252" name="Ink 13525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31758" y="3510047"/>
                <a:ext cx="12758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257" name="Ink 135256"/>
              <p14:cNvContentPartPr/>
              <p14:nvPr/>
            </p14:nvContentPartPr>
            <p14:xfrm>
              <a:off x="3730038" y="2605007"/>
              <a:ext cx="1038600" cy="590040"/>
            </p14:xfrm>
          </p:contentPart>
        </mc:Choice>
        <mc:Fallback xmlns="">
          <p:pic>
            <p:nvPicPr>
              <p:cNvPr id="135257" name="Ink 13525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3198" y="2591327"/>
                <a:ext cx="10504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260" name="Ink 135259"/>
              <p14:cNvContentPartPr/>
              <p14:nvPr/>
            </p14:nvContentPartPr>
            <p14:xfrm>
              <a:off x="3701958" y="2575847"/>
              <a:ext cx="1078200" cy="2297880"/>
            </p14:xfrm>
          </p:contentPart>
        </mc:Choice>
        <mc:Fallback xmlns="">
          <p:pic>
            <p:nvPicPr>
              <p:cNvPr id="135260" name="Ink 1352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96918" y="2572607"/>
                <a:ext cx="1086480" cy="23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5263" name="Ink 135262"/>
              <p14:cNvContentPartPr/>
              <p14:nvPr/>
            </p14:nvContentPartPr>
            <p14:xfrm>
              <a:off x="887478" y="2498447"/>
              <a:ext cx="1324440" cy="2348280"/>
            </p14:xfrm>
          </p:contentPart>
        </mc:Choice>
        <mc:Fallback xmlns="">
          <p:pic>
            <p:nvPicPr>
              <p:cNvPr id="135263" name="Ink 1352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7398" y="2490167"/>
                <a:ext cx="1348200" cy="23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267" name="Ink 135266"/>
              <p14:cNvContentPartPr/>
              <p14:nvPr/>
            </p14:nvContentPartPr>
            <p14:xfrm>
              <a:off x="5982918" y="4387727"/>
              <a:ext cx="1017000" cy="560160"/>
            </p14:xfrm>
          </p:contentPart>
        </mc:Choice>
        <mc:Fallback xmlns="">
          <p:pic>
            <p:nvPicPr>
              <p:cNvPr id="135267" name="Ink 135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2838" y="4378367"/>
                <a:ext cx="1038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270" name="Ink 135269"/>
              <p14:cNvContentPartPr/>
              <p14:nvPr/>
            </p14:nvContentPartPr>
            <p14:xfrm>
              <a:off x="5994438" y="4366487"/>
              <a:ext cx="1003680" cy="486000"/>
            </p14:xfrm>
          </p:contentPart>
        </mc:Choice>
        <mc:Fallback xmlns="">
          <p:pic>
            <p:nvPicPr>
              <p:cNvPr id="135270" name="Ink 13526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90478" y="4357847"/>
                <a:ext cx="10224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277" name="Ink 135276"/>
              <p14:cNvContentPartPr/>
              <p14:nvPr/>
            </p14:nvContentPartPr>
            <p14:xfrm>
              <a:off x="6854478" y="3840167"/>
              <a:ext cx="258120" cy="363600"/>
            </p14:xfrm>
          </p:contentPart>
        </mc:Choice>
        <mc:Fallback xmlns="">
          <p:pic>
            <p:nvPicPr>
              <p:cNvPr id="135277" name="Ink 13527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50518" y="3831167"/>
                <a:ext cx="2728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5279" name="Ink 135278"/>
              <p14:cNvContentPartPr/>
              <p14:nvPr/>
            </p14:nvContentPartPr>
            <p14:xfrm>
              <a:off x="5884638" y="3199007"/>
              <a:ext cx="1159920" cy="1920240"/>
            </p14:xfrm>
          </p:contentPart>
        </mc:Choice>
        <mc:Fallback xmlns="">
          <p:pic>
            <p:nvPicPr>
              <p:cNvPr id="135279" name="Ink 13527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78518" y="3193247"/>
                <a:ext cx="117828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5280" name="Ink 135279"/>
              <p14:cNvContentPartPr/>
              <p14:nvPr/>
            </p14:nvContentPartPr>
            <p14:xfrm>
              <a:off x="5955198" y="3884447"/>
              <a:ext cx="1213200" cy="1131120"/>
            </p14:xfrm>
          </p:contentPart>
        </mc:Choice>
        <mc:Fallback xmlns="">
          <p:pic>
            <p:nvPicPr>
              <p:cNvPr id="135280" name="Ink 13527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47638" y="3871847"/>
                <a:ext cx="123480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5285" name="Ink 135284"/>
              <p14:cNvContentPartPr/>
              <p14:nvPr/>
            </p14:nvContentPartPr>
            <p14:xfrm>
              <a:off x="5980398" y="2471087"/>
              <a:ext cx="1084320" cy="694800"/>
            </p14:xfrm>
          </p:contentPart>
        </mc:Choice>
        <mc:Fallback xmlns="">
          <p:pic>
            <p:nvPicPr>
              <p:cNvPr id="135285" name="Ink 13528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73558" y="2465327"/>
                <a:ext cx="1100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5286" name="Ink 135285"/>
              <p14:cNvContentPartPr/>
              <p14:nvPr/>
            </p14:nvContentPartPr>
            <p14:xfrm>
              <a:off x="6050598" y="3194327"/>
              <a:ext cx="945000" cy="723240"/>
            </p14:xfrm>
          </p:contentPart>
        </mc:Choice>
        <mc:Fallback xmlns="">
          <p:pic>
            <p:nvPicPr>
              <p:cNvPr id="135286" name="Ink 13528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45198" y="3185687"/>
                <a:ext cx="9590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5290" name="Ink 135289"/>
              <p14:cNvContentPartPr/>
              <p14:nvPr/>
            </p14:nvContentPartPr>
            <p14:xfrm>
              <a:off x="6024318" y="2586287"/>
              <a:ext cx="915840" cy="621720"/>
            </p14:xfrm>
          </p:contentPart>
        </mc:Choice>
        <mc:Fallback xmlns="">
          <p:pic>
            <p:nvPicPr>
              <p:cNvPr id="135290" name="Ink 13528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21078" y="2583047"/>
                <a:ext cx="9295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5299" name="Ink 135298"/>
              <p14:cNvContentPartPr/>
              <p14:nvPr/>
            </p14:nvContentPartPr>
            <p14:xfrm>
              <a:off x="6085158" y="2524367"/>
              <a:ext cx="869760" cy="1344240"/>
            </p14:xfrm>
          </p:contentPart>
        </mc:Choice>
        <mc:Fallback xmlns="">
          <p:pic>
            <p:nvPicPr>
              <p:cNvPr id="135299" name="Ink 13529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7958" y="2517527"/>
                <a:ext cx="88452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5301" name="Ink 135300"/>
              <p14:cNvContentPartPr/>
              <p14:nvPr/>
            </p14:nvContentPartPr>
            <p14:xfrm>
              <a:off x="6079038" y="2688887"/>
              <a:ext cx="970560" cy="1748160"/>
            </p14:xfrm>
          </p:contentPart>
        </mc:Choice>
        <mc:Fallback xmlns="">
          <p:pic>
            <p:nvPicPr>
              <p:cNvPr id="135301" name="Ink 13530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72558" y="2684927"/>
                <a:ext cx="9838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306" name="Ink 135305"/>
              <p14:cNvContentPartPr/>
              <p14:nvPr/>
            </p14:nvContentPartPr>
            <p14:xfrm>
              <a:off x="6838998" y="2562887"/>
              <a:ext cx="174600" cy="435240"/>
            </p14:xfrm>
          </p:contentPart>
        </mc:Choice>
        <mc:Fallback xmlns="">
          <p:pic>
            <p:nvPicPr>
              <p:cNvPr id="135306" name="Ink 13530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35758" y="2555687"/>
                <a:ext cx="187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5308" name="Ink 135307"/>
              <p14:cNvContentPartPr/>
              <p14:nvPr/>
            </p14:nvContentPartPr>
            <p14:xfrm>
              <a:off x="6146358" y="3791927"/>
              <a:ext cx="752760" cy="104040"/>
            </p14:xfrm>
          </p:contentPart>
        </mc:Choice>
        <mc:Fallback xmlns="">
          <p:pic>
            <p:nvPicPr>
              <p:cNvPr id="135308" name="Ink 13530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38798" y="3784367"/>
                <a:ext cx="772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5309" name="Ink 135308"/>
              <p14:cNvContentPartPr/>
              <p14:nvPr/>
            </p14:nvContentPartPr>
            <p14:xfrm>
              <a:off x="6069678" y="3915767"/>
              <a:ext cx="815400" cy="470520"/>
            </p14:xfrm>
          </p:contentPart>
        </mc:Choice>
        <mc:Fallback xmlns="">
          <p:pic>
            <p:nvPicPr>
              <p:cNvPr id="135309" name="Ink 13530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62478" y="3911807"/>
                <a:ext cx="8265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312" name="Ink 135311"/>
              <p14:cNvContentPartPr/>
              <p14:nvPr/>
            </p14:nvContentPartPr>
            <p14:xfrm>
              <a:off x="5925318" y="2529407"/>
              <a:ext cx="1024920" cy="2414520"/>
            </p14:xfrm>
          </p:contentPart>
        </mc:Choice>
        <mc:Fallback xmlns="">
          <p:pic>
            <p:nvPicPr>
              <p:cNvPr id="135312" name="Ink 13531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22078" y="2517527"/>
                <a:ext cx="1041840" cy="24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5323" name="Ink 135322"/>
              <p14:cNvContentPartPr/>
              <p14:nvPr/>
            </p14:nvContentPartPr>
            <p14:xfrm>
              <a:off x="2385798" y="2491247"/>
              <a:ext cx="1050120" cy="213480"/>
            </p14:xfrm>
          </p:contentPart>
        </mc:Choice>
        <mc:Fallback xmlns="">
          <p:pic>
            <p:nvPicPr>
              <p:cNvPr id="135323" name="Ink 13532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74998" y="2482967"/>
                <a:ext cx="1072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5324" name="Ink 135323"/>
              <p14:cNvContentPartPr/>
              <p14:nvPr/>
            </p14:nvContentPartPr>
            <p14:xfrm>
              <a:off x="2718798" y="2300807"/>
              <a:ext cx="187200" cy="277200"/>
            </p14:xfrm>
          </p:contentPart>
        </mc:Choice>
        <mc:Fallback xmlns="">
          <p:pic>
            <p:nvPicPr>
              <p:cNvPr id="135324" name="Ink 13532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10878" y="2287487"/>
                <a:ext cx="205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5329" name="Ink 135328"/>
              <p14:cNvContentPartPr/>
              <p14:nvPr/>
            </p14:nvContentPartPr>
            <p14:xfrm>
              <a:off x="2172318" y="3146087"/>
              <a:ext cx="1370520" cy="65880"/>
            </p14:xfrm>
          </p:contentPart>
        </mc:Choice>
        <mc:Fallback xmlns="">
          <p:pic>
            <p:nvPicPr>
              <p:cNvPr id="135329" name="Ink 13532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63678" y="3134927"/>
                <a:ext cx="1391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5342" name="Ink 135341"/>
              <p14:cNvContentPartPr/>
              <p14:nvPr/>
            </p14:nvContentPartPr>
            <p14:xfrm>
              <a:off x="2179158" y="3643607"/>
              <a:ext cx="1402560" cy="84600"/>
            </p14:xfrm>
          </p:contentPart>
        </mc:Choice>
        <mc:Fallback xmlns="">
          <p:pic>
            <p:nvPicPr>
              <p:cNvPr id="135342" name="Ink 13534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6918" y="3631367"/>
                <a:ext cx="1424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5356" name="Ink 135355"/>
              <p14:cNvContentPartPr/>
              <p14:nvPr/>
            </p14:nvContentPartPr>
            <p14:xfrm>
              <a:off x="2139480" y="4138560"/>
              <a:ext cx="1443600" cy="36000"/>
            </p14:xfrm>
          </p:contentPart>
        </mc:Choice>
        <mc:Fallback xmlns="">
          <p:pic>
            <p:nvPicPr>
              <p:cNvPr id="135356" name="Ink 13535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28680" y="4129200"/>
                <a:ext cx="1467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5386" name="Ink 135385"/>
              <p14:cNvContentPartPr/>
              <p14:nvPr/>
            </p14:nvContentPartPr>
            <p14:xfrm>
              <a:off x="2125080" y="4904640"/>
              <a:ext cx="1329480" cy="59760"/>
            </p14:xfrm>
          </p:contentPart>
        </mc:Choice>
        <mc:Fallback xmlns="">
          <p:pic>
            <p:nvPicPr>
              <p:cNvPr id="135386" name="Ink 13538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11040" y="4888800"/>
                <a:ext cx="1357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5398" name="Ink 135397"/>
              <p14:cNvContentPartPr/>
              <p14:nvPr/>
            </p14:nvContentPartPr>
            <p14:xfrm>
              <a:off x="7434720" y="2156040"/>
              <a:ext cx="194400" cy="3075840"/>
            </p14:xfrm>
          </p:contentPart>
        </mc:Choice>
        <mc:Fallback xmlns="">
          <p:pic>
            <p:nvPicPr>
              <p:cNvPr id="135398" name="Ink 13539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431120" y="2146680"/>
                <a:ext cx="21312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5414" name="Ink 135413"/>
              <p14:cNvContentPartPr/>
              <p14:nvPr/>
            </p14:nvContentPartPr>
            <p14:xfrm>
              <a:off x="4991040" y="2428920"/>
              <a:ext cx="997920" cy="27360"/>
            </p14:xfrm>
          </p:contentPart>
        </mc:Choice>
        <mc:Fallback xmlns="">
          <p:pic>
            <p:nvPicPr>
              <p:cNvPr id="135414" name="Ink 13541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81320" y="2413800"/>
                <a:ext cx="102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5431" name="Ink 135430"/>
              <p14:cNvContentPartPr/>
              <p14:nvPr/>
            </p14:nvContentPartPr>
            <p14:xfrm>
              <a:off x="6697518" y="3206567"/>
              <a:ext cx="313200" cy="1758553"/>
            </p14:xfrm>
          </p:contentPart>
        </mc:Choice>
        <mc:Fallback xmlns="">
          <p:pic>
            <p:nvPicPr>
              <p:cNvPr id="135431" name="Ink 13543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693918" y="3199727"/>
                <a:ext cx="326160" cy="177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5438" name="Ink 135437"/>
              <p14:cNvContentPartPr/>
              <p14:nvPr/>
            </p14:nvContentPartPr>
            <p14:xfrm>
              <a:off x="5022360" y="3161880"/>
              <a:ext cx="1010520" cy="34920"/>
            </p14:xfrm>
          </p:contentPart>
        </mc:Choice>
        <mc:Fallback xmlns="">
          <p:pic>
            <p:nvPicPr>
              <p:cNvPr id="135438" name="Ink 13543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15880" y="3150000"/>
                <a:ext cx="1022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5450" name="Ink 135449"/>
              <p14:cNvContentPartPr/>
              <p14:nvPr/>
            </p14:nvContentPartPr>
            <p14:xfrm>
              <a:off x="4843080" y="4917600"/>
              <a:ext cx="1162800" cy="47520"/>
            </p14:xfrm>
          </p:contentPart>
        </mc:Choice>
        <mc:Fallback xmlns="">
          <p:pic>
            <p:nvPicPr>
              <p:cNvPr id="135450" name="Ink 13544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32640" y="4903560"/>
                <a:ext cx="1186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454" name="Ink 135453"/>
              <p14:cNvContentPartPr/>
              <p14:nvPr/>
            </p14:nvContentPartPr>
            <p14:xfrm>
              <a:off x="4721118" y="2489447"/>
              <a:ext cx="255600" cy="516913"/>
            </p14:xfrm>
          </p:contentPart>
        </mc:Choice>
        <mc:Fallback xmlns="">
          <p:pic>
            <p:nvPicPr>
              <p:cNvPr id="135454" name="Ink 135453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16078" y="2482608"/>
                <a:ext cx="272160" cy="527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5464" name="Ink 135463"/>
              <p14:cNvContentPartPr/>
              <p14:nvPr/>
            </p14:nvContentPartPr>
            <p14:xfrm>
              <a:off x="4834800" y="4317840"/>
              <a:ext cx="1118880" cy="95040"/>
            </p14:xfrm>
          </p:contentPart>
        </mc:Choice>
        <mc:Fallback xmlns="">
          <p:pic>
            <p:nvPicPr>
              <p:cNvPr id="135464" name="Ink 13546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23640" y="4307760"/>
                <a:ext cx="1144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5468" name="Ink 135467"/>
              <p14:cNvContentPartPr/>
              <p14:nvPr/>
            </p14:nvContentPartPr>
            <p14:xfrm>
              <a:off x="4784118" y="2503487"/>
              <a:ext cx="122400" cy="457153"/>
            </p14:xfrm>
          </p:contentPart>
        </mc:Choice>
        <mc:Fallback xmlns="">
          <p:pic>
            <p:nvPicPr>
              <p:cNvPr id="135468" name="Ink 135467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777278" y="2495208"/>
                <a:ext cx="140760" cy="468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" name="Ink 4"/>
              <p14:cNvContentPartPr/>
              <p14:nvPr/>
            </p14:nvContentPartPr>
            <p14:xfrm>
              <a:off x="1347918" y="1665767"/>
              <a:ext cx="5821560" cy="47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336398" y="1656047"/>
                <a:ext cx="58460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" name="Ink 7"/>
              <p14:cNvContentPartPr/>
              <p14:nvPr/>
            </p14:nvContentPartPr>
            <p14:xfrm>
              <a:off x="2445120" y="3016080"/>
              <a:ext cx="747720" cy="262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440440" y="3012840"/>
                <a:ext cx="7556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5339" name="Ink 135338"/>
              <p14:cNvContentPartPr/>
              <p14:nvPr/>
            </p14:nvContentPartPr>
            <p14:xfrm>
              <a:off x="6804798" y="4781567"/>
              <a:ext cx="158760" cy="178873"/>
            </p14:xfrm>
          </p:contentPart>
        </mc:Choice>
        <mc:Fallback xmlns="">
          <p:pic>
            <p:nvPicPr>
              <p:cNvPr id="135339" name="Ink 13533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800478" y="4772569"/>
                <a:ext cx="174600" cy="201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" name="Ink 2"/>
              <p14:cNvContentPartPr/>
              <p14:nvPr/>
            </p14:nvContentPartPr>
            <p14:xfrm>
              <a:off x="6945558" y="2392247"/>
              <a:ext cx="244080" cy="262543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932598" y="2385767"/>
                <a:ext cx="270000" cy="264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/>
              <p14:cNvContentPartPr/>
              <p14:nvPr/>
            </p14:nvContentPartPr>
            <p14:xfrm>
              <a:off x="5295600" y="2234880"/>
              <a:ext cx="878838" cy="30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84079" y="2228040"/>
                <a:ext cx="9036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" name="Ink 6"/>
              <p14:cNvContentPartPr/>
              <p14:nvPr/>
            </p14:nvContentPartPr>
            <p14:xfrm>
              <a:off x="7788600" y="3157920"/>
              <a:ext cx="617760" cy="972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77440" y="3151800"/>
                <a:ext cx="64080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" name="Ink 9"/>
              <p14:cNvContentPartPr/>
              <p14:nvPr/>
            </p14:nvContentPartPr>
            <p14:xfrm>
              <a:off x="5794998" y="3085247"/>
              <a:ext cx="416160" cy="1963393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90678" y="3072647"/>
                <a:ext cx="423720" cy="1990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" name="Ink 10"/>
              <p14:cNvContentPartPr/>
              <p14:nvPr/>
            </p14:nvContentPartPr>
            <p14:xfrm>
              <a:off x="5148798" y="2985527"/>
              <a:ext cx="861480" cy="26779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134398" y="2971849"/>
                <a:ext cx="888840" cy="286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" name="Ink 13"/>
              <p14:cNvContentPartPr/>
              <p14:nvPr/>
            </p14:nvContentPartPr>
            <p14:xfrm>
              <a:off x="5123238" y="3490607"/>
              <a:ext cx="444600" cy="1433113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08838" y="3476927"/>
                <a:ext cx="467640" cy="1460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" name="Ink 14"/>
              <p14:cNvContentPartPr/>
              <p14:nvPr/>
            </p14:nvContentPartPr>
            <p14:xfrm>
              <a:off x="4903920" y="2398367"/>
              <a:ext cx="120240" cy="103993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889520" y="2387932"/>
                <a:ext cx="145080" cy="125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8" name="Ink 17"/>
              <p14:cNvContentPartPr/>
              <p14:nvPr/>
            </p14:nvContentPartPr>
            <p14:xfrm>
              <a:off x="4632918" y="2525807"/>
              <a:ext cx="197640" cy="365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25718" y="2518607"/>
                <a:ext cx="2152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" name="Ink 18"/>
              <p14:cNvContentPartPr/>
              <p14:nvPr/>
            </p14:nvContentPartPr>
            <p14:xfrm>
              <a:off x="726198" y="2435087"/>
              <a:ext cx="249120" cy="2397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4678" y="2424287"/>
                <a:ext cx="270360" cy="24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2" name="Ink 21"/>
              <p14:cNvContentPartPr/>
              <p14:nvPr/>
            </p14:nvContentPartPr>
            <p14:xfrm>
              <a:off x="4774398" y="3457127"/>
              <a:ext cx="120240" cy="258793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767198" y="3451728"/>
                <a:ext cx="140040" cy="269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1" name="Ink 30"/>
              <p14:cNvContentPartPr/>
              <p14:nvPr/>
            </p14:nvContentPartPr>
            <p14:xfrm>
              <a:off x="2032920" y="2470007"/>
              <a:ext cx="2995920" cy="2500873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019600" y="2458847"/>
                <a:ext cx="3022200" cy="2526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300" name="Ink 135299"/>
              <p14:cNvContentPartPr/>
              <p14:nvPr/>
            </p14:nvContentPartPr>
            <p14:xfrm>
              <a:off x="2473200" y="3499920"/>
              <a:ext cx="681840" cy="160200"/>
            </p14:xfrm>
          </p:contentPart>
        </mc:Choice>
        <mc:Fallback xmlns="">
          <p:pic>
            <p:nvPicPr>
              <p:cNvPr id="135300" name="Ink 135299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63480" y="3496680"/>
                <a:ext cx="694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5311" name="Ink 135310"/>
              <p14:cNvContentPartPr/>
              <p14:nvPr/>
            </p14:nvContentPartPr>
            <p14:xfrm>
              <a:off x="2575800" y="3346200"/>
              <a:ext cx="1028880" cy="491400"/>
            </p14:xfrm>
          </p:contentPart>
        </mc:Choice>
        <mc:Fallback xmlns="">
          <p:pic>
            <p:nvPicPr>
              <p:cNvPr id="135311" name="Ink 135310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65720" y="3338640"/>
                <a:ext cx="1050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5314" name="Ink 135313"/>
              <p14:cNvContentPartPr/>
              <p14:nvPr/>
            </p14:nvContentPartPr>
            <p14:xfrm>
              <a:off x="1678680" y="5421647"/>
              <a:ext cx="5340240" cy="491353"/>
            </p14:xfrm>
          </p:contentPart>
        </mc:Choice>
        <mc:Fallback xmlns="">
          <p:pic>
            <p:nvPicPr>
              <p:cNvPr id="135314" name="Ink 135313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664640" y="5408688"/>
                <a:ext cx="6805800" cy="518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316" name="Ink 135315"/>
              <p14:cNvContentPartPr/>
              <p14:nvPr/>
            </p14:nvContentPartPr>
            <p14:xfrm>
              <a:off x="3455640" y="3116567"/>
              <a:ext cx="1537998" cy="1804273"/>
            </p14:xfrm>
          </p:contentPart>
        </mc:Choice>
        <mc:Fallback xmlns="">
          <p:pic>
            <p:nvPicPr>
              <p:cNvPr id="135316" name="Ink 135315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442319" y="3107567"/>
                <a:ext cx="1558879" cy="182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5317" name="Ink 135316"/>
              <p14:cNvContentPartPr/>
              <p14:nvPr/>
            </p14:nvContentPartPr>
            <p14:xfrm>
              <a:off x="2462040" y="4014407"/>
              <a:ext cx="2490480" cy="1057993"/>
            </p14:xfrm>
          </p:contentPart>
        </mc:Choice>
        <mc:Fallback xmlns="">
          <p:pic>
            <p:nvPicPr>
              <p:cNvPr id="135317" name="Ink 135316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47280" y="4006487"/>
                <a:ext cx="2510640" cy="1082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5318" name="Ink 135317"/>
              <p14:cNvContentPartPr/>
              <p14:nvPr/>
            </p14:nvContentPartPr>
            <p14:xfrm>
              <a:off x="1807920" y="4153007"/>
              <a:ext cx="135720" cy="249793"/>
            </p14:xfrm>
          </p:contentPart>
        </mc:Choice>
        <mc:Fallback xmlns="">
          <p:pic>
            <p:nvPicPr>
              <p:cNvPr id="135318" name="Ink 135317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799640" y="4149768"/>
                <a:ext cx="154440" cy="260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7" name="Ink 16"/>
              <p14:cNvContentPartPr/>
              <p14:nvPr/>
            </p14:nvContentPartPr>
            <p14:xfrm>
              <a:off x="7233973" y="5354760"/>
              <a:ext cx="1288800" cy="391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224253" y="5348640"/>
                <a:ext cx="130644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5302" name="Ink 135301"/>
              <p14:cNvContentPartPr/>
              <p14:nvPr/>
            </p14:nvContentPartPr>
            <p14:xfrm>
              <a:off x="5781891" y="2267383"/>
              <a:ext cx="557640" cy="2878560"/>
            </p14:xfrm>
          </p:contentPart>
        </mc:Choice>
        <mc:Fallback xmlns="">
          <p:pic>
            <p:nvPicPr>
              <p:cNvPr id="135302" name="Ink 135301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768211" y="2264143"/>
                <a:ext cx="585000" cy="28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" name="Ink 12"/>
              <p14:cNvContentPartPr/>
              <p14:nvPr/>
            </p14:nvContentPartPr>
            <p14:xfrm>
              <a:off x="856917" y="5915537"/>
              <a:ext cx="4647240" cy="515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47917" y="5902217"/>
                <a:ext cx="466344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54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5200" name="Ink 135199"/>
              <p14:cNvContentPartPr/>
              <p14:nvPr/>
            </p14:nvContentPartPr>
            <p14:xfrm>
              <a:off x="865878" y="4227167"/>
              <a:ext cx="1037880" cy="579240"/>
            </p14:xfrm>
          </p:contentPart>
        </mc:Choice>
        <mc:Fallback xmlns="">
          <p:pic>
            <p:nvPicPr>
              <p:cNvPr id="135200" name="Ink 13519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838" y="4219607"/>
                <a:ext cx="10486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5204" name="Ink 135203"/>
              <p14:cNvContentPartPr/>
              <p14:nvPr/>
            </p14:nvContentPartPr>
            <p14:xfrm>
              <a:off x="843918" y="4280447"/>
              <a:ext cx="1223280" cy="529200"/>
            </p14:xfrm>
          </p:contentPart>
        </mc:Choice>
        <mc:Fallback xmlns="">
          <p:pic>
            <p:nvPicPr>
              <p:cNvPr id="135204" name="Ink 13520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18" y="4270727"/>
                <a:ext cx="1239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208" name="Ink 135207"/>
              <p14:cNvContentPartPr/>
              <p14:nvPr/>
            </p14:nvContentPartPr>
            <p14:xfrm>
              <a:off x="806478" y="3617687"/>
              <a:ext cx="1252440" cy="602280"/>
            </p14:xfrm>
          </p:contentPart>
        </mc:Choice>
        <mc:Fallback xmlns="">
          <p:pic>
            <p:nvPicPr>
              <p:cNvPr id="135208" name="Ink 13520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198" y="3610487"/>
                <a:ext cx="12693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5209" name="Ink 135208"/>
              <p14:cNvContentPartPr/>
              <p14:nvPr/>
            </p14:nvContentPartPr>
            <p14:xfrm>
              <a:off x="939318" y="3658007"/>
              <a:ext cx="1044720" cy="1231200"/>
            </p14:xfrm>
          </p:contentPart>
        </mc:Choice>
        <mc:Fallback xmlns="">
          <p:pic>
            <p:nvPicPr>
              <p:cNvPr id="135209" name="Ink 1352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318" y="3652967"/>
                <a:ext cx="106164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5215" name="Ink 135214"/>
              <p14:cNvContentPartPr/>
              <p14:nvPr/>
            </p14:nvContentPartPr>
            <p14:xfrm>
              <a:off x="879918" y="2614367"/>
              <a:ext cx="872562" cy="2408400"/>
            </p14:xfrm>
          </p:contentPart>
        </mc:Choice>
        <mc:Fallback xmlns="">
          <p:pic>
            <p:nvPicPr>
              <p:cNvPr id="135215" name="Ink 1352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279" y="2605727"/>
                <a:ext cx="1141121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218" name="Ink 135217"/>
              <p14:cNvContentPartPr/>
              <p14:nvPr/>
            </p14:nvContentPartPr>
            <p14:xfrm>
              <a:off x="821238" y="2706527"/>
              <a:ext cx="1467720" cy="473040"/>
            </p14:xfrm>
          </p:contentPart>
        </mc:Choice>
        <mc:Fallback xmlns="">
          <p:pic>
            <p:nvPicPr>
              <p:cNvPr id="135218" name="Ink 1352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198" y="2675567"/>
                <a:ext cx="1482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5222" name="Ink 135221"/>
              <p14:cNvContentPartPr/>
              <p14:nvPr/>
            </p14:nvContentPartPr>
            <p14:xfrm>
              <a:off x="1062438" y="2635967"/>
              <a:ext cx="1104120" cy="698760"/>
            </p14:xfrm>
          </p:contentPart>
        </mc:Choice>
        <mc:Fallback xmlns="">
          <p:pic>
            <p:nvPicPr>
              <p:cNvPr id="135222" name="Ink 1352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238" y="2628767"/>
                <a:ext cx="11181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225" name="Ink 135224"/>
              <p14:cNvContentPartPr/>
              <p14:nvPr/>
            </p14:nvContentPartPr>
            <p14:xfrm>
              <a:off x="956238" y="3209807"/>
              <a:ext cx="1214280" cy="441000"/>
            </p14:xfrm>
          </p:contentPart>
        </mc:Choice>
        <mc:Fallback xmlns="">
          <p:pic>
            <p:nvPicPr>
              <p:cNvPr id="135225" name="Ink 1352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918" y="3206567"/>
                <a:ext cx="1224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5228" name="Ink 135227"/>
              <p14:cNvContentPartPr/>
              <p14:nvPr/>
            </p14:nvContentPartPr>
            <p14:xfrm>
              <a:off x="3866838" y="2518247"/>
              <a:ext cx="837720" cy="2207880"/>
            </p14:xfrm>
          </p:contentPart>
        </mc:Choice>
        <mc:Fallback xmlns="">
          <p:pic>
            <p:nvPicPr>
              <p:cNvPr id="135228" name="Ink 1352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55678" y="2510327"/>
                <a:ext cx="852120" cy="22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231" name="Ink 135230"/>
              <p14:cNvContentPartPr/>
              <p14:nvPr/>
            </p14:nvContentPartPr>
            <p14:xfrm>
              <a:off x="3695838" y="2579087"/>
              <a:ext cx="1285920" cy="2392920"/>
            </p14:xfrm>
          </p:contentPart>
        </mc:Choice>
        <mc:Fallback xmlns="">
          <p:pic>
            <p:nvPicPr>
              <p:cNvPr id="135231" name="Ink 1352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6838" y="2563967"/>
                <a:ext cx="1306800" cy="24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5236" name="Ink 135235"/>
              <p14:cNvContentPartPr/>
              <p14:nvPr/>
            </p14:nvContentPartPr>
            <p14:xfrm>
              <a:off x="3718518" y="3196847"/>
              <a:ext cx="1041480" cy="931320"/>
            </p14:xfrm>
          </p:contentPart>
        </mc:Choice>
        <mc:Fallback xmlns="">
          <p:pic>
            <p:nvPicPr>
              <p:cNvPr id="135236" name="Ink 1352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0238" y="3188567"/>
                <a:ext cx="10598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237" name="Ink 135236"/>
              <p14:cNvContentPartPr/>
              <p14:nvPr/>
            </p14:nvContentPartPr>
            <p14:xfrm>
              <a:off x="4595838" y="3771767"/>
              <a:ext cx="193320" cy="408960"/>
            </p14:xfrm>
          </p:contentPart>
        </mc:Choice>
        <mc:Fallback xmlns="">
          <p:pic>
            <p:nvPicPr>
              <p:cNvPr id="135237" name="Ink 1352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2238" y="3767447"/>
                <a:ext cx="2102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242" name="Ink 135241"/>
              <p14:cNvContentPartPr/>
              <p14:nvPr/>
            </p14:nvContentPartPr>
            <p14:xfrm>
              <a:off x="4655238" y="3122327"/>
              <a:ext cx="182880" cy="419760"/>
            </p14:xfrm>
          </p:contentPart>
        </mc:Choice>
        <mc:Fallback xmlns="">
          <p:pic>
            <p:nvPicPr>
              <p:cNvPr id="135242" name="Ink 1352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48758" y="3112247"/>
                <a:ext cx="1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243" name="Ink 135242"/>
              <p14:cNvContentPartPr/>
              <p14:nvPr/>
            </p14:nvContentPartPr>
            <p14:xfrm>
              <a:off x="3769998" y="3247607"/>
              <a:ext cx="1042200" cy="583200"/>
            </p14:xfrm>
          </p:contentPart>
        </mc:Choice>
        <mc:Fallback xmlns="">
          <p:pic>
            <p:nvPicPr>
              <p:cNvPr id="135243" name="Ink 1352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66758" y="3233567"/>
                <a:ext cx="10594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5247" name="Ink 135246"/>
              <p14:cNvContentPartPr/>
              <p14:nvPr/>
            </p14:nvContentPartPr>
            <p14:xfrm>
              <a:off x="3779358" y="2532647"/>
              <a:ext cx="1148040" cy="1724040"/>
            </p14:xfrm>
          </p:contentPart>
        </mc:Choice>
        <mc:Fallback xmlns="">
          <p:pic>
            <p:nvPicPr>
              <p:cNvPr id="135247" name="Ink 1352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73958" y="2519327"/>
                <a:ext cx="1166760" cy="17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248" name="Ink 135247"/>
              <p14:cNvContentPartPr/>
              <p14:nvPr/>
            </p14:nvContentPartPr>
            <p14:xfrm>
              <a:off x="3761718" y="3125567"/>
              <a:ext cx="888840" cy="1712160"/>
            </p14:xfrm>
          </p:contentPart>
        </mc:Choice>
        <mc:Fallback xmlns="">
          <p:pic>
            <p:nvPicPr>
              <p:cNvPr id="135248" name="Ink 1352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4158" y="3122327"/>
                <a:ext cx="910440" cy="17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5249" name="Ink 135248"/>
              <p14:cNvContentPartPr/>
              <p14:nvPr/>
            </p14:nvContentPartPr>
            <p14:xfrm>
              <a:off x="4500078" y="4518767"/>
              <a:ext cx="147960" cy="320040"/>
            </p14:xfrm>
          </p:contentPart>
        </mc:Choice>
        <mc:Fallback xmlns="">
          <p:pic>
            <p:nvPicPr>
              <p:cNvPr id="135249" name="Ink 13524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92158" y="4515527"/>
                <a:ext cx="168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252" name="Ink 135251"/>
              <p14:cNvContentPartPr/>
              <p14:nvPr/>
            </p14:nvContentPartPr>
            <p14:xfrm>
              <a:off x="3638958" y="3524447"/>
              <a:ext cx="1254240" cy="531000"/>
            </p14:xfrm>
          </p:contentPart>
        </mc:Choice>
        <mc:Fallback xmlns="">
          <p:pic>
            <p:nvPicPr>
              <p:cNvPr id="135252" name="Ink 13525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31758" y="3510047"/>
                <a:ext cx="12758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257" name="Ink 135256"/>
              <p14:cNvContentPartPr/>
              <p14:nvPr/>
            </p14:nvContentPartPr>
            <p14:xfrm>
              <a:off x="3730038" y="2605007"/>
              <a:ext cx="1038600" cy="590040"/>
            </p14:xfrm>
          </p:contentPart>
        </mc:Choice>
        <mc:Fallback xmlns="">
          <p:pic>
            <p:nvPicPr>
              <p:cNvPr id="135257" name="Ink 13525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3198" y="2591327"/>
                <a:ext cx="10504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260" name="Ink 135259"/>
              <p14:cNvContentPartPr/>
              <p14:nvPr/>
            </p14:nvContentPartPr>
            <p14:xfrm>
              <a:off x="3701958" y="2575847"/>
              <a:ext cx="1078200" cy="2297880"/>
            </p14:xfrm>
          </p:contentPart>
        </mc:Choice>
        <mc:Fallback xmlns="">
          <p:pic>
            <p:nvPicPr>
              <p:cNvPr id="135260" name="Ink 1352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96918" y="2572607"/>
                <a:ext cx="1086480" cy="23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5263" name="Ink 135262"/>
              <p14:cNvContentPartPr/>
              <p14:nvPr/>
            </p14:nvContentPartPr>
            <p14:xfrm>
              <a:off x="887478" y="2498447"/>
              <a:ext cx="1324440" cy="2348280"/>
            </p14:xfrm>
          </p:contentPart>
        </mc:Choice>
        <mc:Fallback xmlns="">
          <p:pic>
            <p:nvPicPr>
              <p:cNvPr id="135263" name="Ink 1352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7398" y="2490167"/>
                <a:ext cx="1348200" cy="23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267" name="Ink 135266"/>
              <p14:cNvContentPartPr/>
              <p14:nvPr/>
            </p14:nvContentPartPr>
            <p14:xfrm>
              <a:off x="5982918" y="4387727"/>
              <a:ext cx="1017000" cy="560160"/>
            </p14:xfrm>
          </p:contentPart>
        </mc:Choice>
        <mc:Fallback xmlns="">
          <p:pic>
            <p:nvPicPr>
              <p:cNvPr id="135267" name="Ink 135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2838" y="4378367"/>
                <a:ext cx="1038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270" name="Ink 135269"/>
              <p14:cNvContentPartPr/>
              <p14:nvPr/>
            </p14:nvContentPartPr>
            <p14:xfrm>
              <a:off x="5994438" y="4366487"/>
              <a:ext cx="1003680" cy="486000"/>
            </p14:xfrm>
          </p:contentPart>
        </mc:Choice>
        <mc:Fallback xmlns="">
          <p:pic>
            <p:nvPicPr>
              <p:cNvPr id="135270" name="Ink 13526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90478" y="4357847"/>
                <a:ext cx="10224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277" name="Ink 135276"/>
              <p14:cNvContentPartPr/>
              <p14:nvPr/>
            </p14:nvContentPartPr>
            <p14:xfrm>
              <a:off x="6854478" y="3840167"/>
              <a:ext cx="258120" cy="363600"/>
            </p14:xfrm>
          </p:contentPart>
        </mc:Choice>
        <mc:Fallback xmlns="">
          <p:pic>
            <p:nvPicPr>
              <p:cNvPr id="135277" name="Ink 13527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50518" y="3831167"/>
                <a:ext cx="2728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5279" name="Ink 135278"/>
              <p14:cNvContentPartPr/>
              <p14:nvPr/>
            </p14:nvContentPartPr>
            <p14:xfrm>
              <a:off x="5884638" y="3199007"/>
              <a:ext cx="1159920" cy="1920240"/>
            </p14:xfrm>
          </p:contentPart>
        </mc:Choice>
        <mc:Fallback xmlns="">
          <p:pic>
            <p:nvPicPr>
              <p:cNvPr id="135279" name="Ink 13527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78518" y="3193247"/>
                <a:ext cx="1178280" cy="19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5280" name="Ink 135279"/>
              <p14:cNvContentPartPr/>
              <p14:nvPr/>
            </p14:nvContentPartPr>
            <p14:xfrm>
              <a:off x="5955198" y="3884447"/>
              <a:ext cx="1213200" cy="1131120"/>
            </p14:xfrm>
          </p:contentPart>
        </mc:Choice>
        <mc:Fallback xmlns="">
          <p:pic>
            <p:nvPicPr>
              <p:cNvPr id="135280" name="Ink 13527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47638" y="3871847"/>
                <a:ext cx="123480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5285" name="Ink 135284"/>
              <p14:cNvContentPartPr/>
              <p14:nvPr/>
            </p14:nvContentPartPr>
            <p14:xfrm>
              <a:off x="5980398" y="2471087"/>
              <a:ext cx="1084320" cy="694800"/>
            </p14:xfrm>
          </p:contentPart>
        </mc:Choice>
        <mc:Fallback xmlns="">
          <p:pic>
            <p:nvPicPr>
              <p:cNvPr id="135285" name="Ink 13528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73558" y="2465327"/>
                <a:ext cx="1100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5286" name="Ink 135285"/>
              <p14:cNvContentPartPr/>
              <p14:nvPr/>
            </p14:nvContentPartPr>
            <p14:xfrm>
              <a:off x="6050598" y="3194327"/>
              <a:ext cx="945000" cy="723240"/>
            </p14:xfrm>
          </p:contentPart>
        </mc:Choice>
        <mc:Fallback xmlns="">
          <p:pic>
            <p:nvPicPr>
              <p:cNvPr id="135286" name="Ink 13528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45198" y="3185687"/>
                <a:ext cx="9590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5290" name="Ink 135289"/>
              <p14:cNvContentPartPr/>
              <p14:nvPr/>
            </p14:nvContentPartPr>
            <p14:xfrm>
              <a:off x="6024318" y="2586287"/>
              <a:ext cx="915840" cy="621720"/>
            </p14:xfrm>
          </p:contentPart>
        </mc:Choice>
        <mc:Fallback xmlns="">
          <p:pic>
            <p:nvPicPr>
              <p:cNvPr id="135290" name="Ink 13528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21078" y="2583047"/>
                <a:ext cx="9295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5299" name="Ink 135298"/>
              <p14:cNvContentPartPr/>
              <p14:nvPr/>
            </p14:nvContentPartPr>
            <p14:xfrm>
              <a:off x="6085158" y="2524367"/>
              <a:ext cx="869760" cy="1344240"/>
            </p14:xfrm>
          </p:contentPart>
        </mc:Choice>
        <mc:Fallback xmlns="">
          <p:pic>
            <p:nvPicPr>
              <p:cNvPr id="135299" name="Ink 13529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7958" y="2517527"/>
                <a:ext cx="88452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5301" name="Ink 135300"/>
              <p14:cNvContentPartPr/>
              <p14:nvPr/>
            </p14:nvContentPartPr>
            <p14:xfrm>
              <a:off x="6079038" y="2688887"/>
              <a:ext cx="970560" cy="1748160"/>
            </p14:xfrm>
          </p:contentPart>
        </mc:Choice>
        <mc:Fallback xmlns="">
          <p:pic>
            <p:nvPicPr>
              <p:cNvPr id="135301" name="Ink 13530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72558" y="2684927"/>
                <a:ext cx="9838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306" name="Ink 135305"/>
              <p14:cNvContentPartPr/>
              <p14:nvPr/>
            </p14:nvContentPartPr>
            <p14:xfrm>
              <a:off x="6838998" y="2562887"/>
              <a:ext cx="174600" cy="435240"/>
            </p14:xfrm>
          </p:contentPart>
        </mc:Choice>
        <mc:Fallback xmlns="">
          <p:pic>
            <p:nvPicPr>
              <p:cNvPr id="135306" name="Ink 13530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35758" y="2555687"/>
                <a:ext cx="187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5308" name="Ink 135307"/>
              <p14:cNvContentPartPr/>
              <p14:nvPr/>
            </p14:nvContentPartPr>
            <p14:xfrm>
              <a:off x="6146358" y="3791927"/>
              <a:ext cx="752760" cy="104040"/>
            </p14:xfrm>
          </p:contentPart>
        </mc:Choice>
        <mc:Fallback xmlns="">
          <p:pic>
            <p:nvPicPr>
              <p:cNvPr id="135308" name="Ink 13530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38798" y="3784367"/>
                <a:ext cx="772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5309" name="Ink 135308"/>
              <p14:cNvContentPartPr/>
              <p14:nvPr/>
            </p14:nvContentPartPr>
            <p14:xfrm>
              <a:off x="6069678" y="3915767"/>
              <a:ext cx="815400" cy="470520"/>
            </p14:xfrm>
          </p:contentPart>
        </mc:Choice>
        <mc:Fallback xmlns="">
          <p:pic>
            <p:nvPicPr>
              <p:cNvPr id="135309" name="Ink 13530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62478" y="3911807"/>
                <a:ext cx="8265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312" name="Ink 135311"/>
              <p14:cNvContentPartPr/>
              <p14:nvPr/>
            </p14:nvContentPartPr>
            <p14:xfrm>
              <a:off x="5925318" y="2529407"/>
              <a:ext cx="1024920" cy="2414520"/>
            </p14:xfrm>
          </p:contentPart>
        </mc:Choice>
        <mc:Fallback xmlns="">
          <p:pic>
            <p:nvPicPr>
              <p:cNvPr id="135312" name="Ink 13531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22078" y="2517527"/>
                <a:ext cx="1041840" cy="24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5323" name="Ink 135322"/>
              <p14:cNvContentPartPr/>
              <p14:nvPr/>
            </p14:nvContentPartPr>
            <p14:xfrm>
              <a:off x="2385798" y="2572247"/>
              <a:ext cx="1009080" cy="87480"/>
            </p14:xfrm>
          </p:contentPart>
        </mc:Choice>
        <mc:Fallback xmlns="">
          <p:pic>
            <p:nvPicPr>
              <p:cNvPr id="135323" name="Ink 13532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74998" y="2482967"/>
                <a:ext cx="1072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5329" name="Ink 135328"/>
              <p14:cNvContentPartPr/>
              <p14:nvPr/>
            </p14:nvContentPartPr>
            <p14:xfrm>
              <a:off x="2172318" y="3146087"/>
              <a:ext cx="1370520" cy="65880"/>
            </p14:xfrm>
          </p:contentPart>
        </mc:Choice>
        <mc:Fallback xmlns="">
          <p:pic>
            <p:nvPicPr>
              <p:cNvPr id="135329" name="Ink 13532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63678" y="3134927"/>
                <a:ext cx="1391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5342" name="Ink 135341"/>
              <p14:cNvContentPartPr/>
              <p14:nvPr/>
            </p14:nvContentPartPr>
            <p14:xfrm>
              <a:off x="2179158" y="3643607"/>
              <a:ext cx="1402560" cy="84600"/>
            </p14:xfrm>
          </p:contentPart>
        </mc:Choice>
        <mc:Fallback xmlns="">
          <p:pic>
            <p:nvPicPr>
              <p:cNvPr id="135342" name="Ink 13534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6918" y="3631367"/>
                <a:ext cx="1424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5356" name="Ink 135355"/>
              <p14:cNvContentPartPr/>
              <p14:nvPr/>
            </p14:nvContentPartPr>
            <p14:xfrm>
              <a:off x="2139480" y="4138560"/>
              <a:ext cx="1443600" cy="36000"/>
            </p14:xfrm>
          </p:contentPart>
        </mc:Choice>
        <mc:Fallback xmlns="">
          <p:pic>
            <p:nvPicPr>
              <p:cNvPr id="135356" name="Ink 13535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28680" y="4129200"/>
                <a:ext cx="1467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5386" name="Ink 135385"/>
              <p14:cNvContentPartPr/>
              <p14:nvPr/>
            </p14:nvContentPartPr>
            <p14:xfrm>
              <a:off x="2125080" y="4904640"/>
              <a:ext cx="1329480" cy="59760"/>
            </p14:xfrm>
          </p:contentPart>
        </mc:Choice>
        <mc:Fallback xmlns="">
          <p:pic>
            <p:nvPicPr>
              <p:cNvPr id="135386" name="Ink 13538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11040" y="4888800"/>
                <a:ext cx="1357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5398" name="Ink 135397"/>
              <p14:cNvContentPartPr/>
              <p14:nvPr/>
            </p14:nvContentPartPr>
            <p14:xfrm>
              <a:off x="7434720" y="2156040"/>
              <a:ext cx="194400" cy="3075840"/>
            </p14:xfrm>
          </p:contentPart>
        </mc:Choice>
        <mc:Fallback xmlns="">
          <p:pic>
            <p:nvPicPr>
              <p:cNvPr id="135398" name="Ink 13539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431120" y="2146680"/>
                <a:ext cx="21312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5414" name="Ink 135413"/>
              <p14:cNvContentPartPr/>
              <p14:nvPr/>
            </p14:nvContentPartPr>
            <p14:xfrm>
              <a:off x="4991040" y="2428920"/>
              <a:ext cx="997920" cy="27360"/>
            </p14:xfrm>
          </p:contentPart>
        </mc:Choice>
        <mc:Fallback xmlns="">
          <p:pic>
            <p:nvPicPr>
              <p:cNvPr id="135414" name="Ink 13541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81320" y="2413800"/>
                <a:ext cx="102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5431" name="Ink 135430"/>
              <p14:cNvContentPartPr/>
              <p14:nvPr/>
            </p14:nvContentPartPr>
            <p14:xfrm>
              <a:off x="6697518" y="3206567"/>
              <a:ext cx="313200" cy="870433"/>
            </p14:xfrm>
          </p:contentPart>
        </mc:Choice>
        <mc:Fallback xmlns="">
          <p:pic>
            <p:nvPicPr>
              <p:cNvPr id="135431" name="Ink 13543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693918" y="3199727"/>
                <a:ext cx="326160" cy="177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5438" name="Ink 135437"/>
              <p14:cNvContentPartPr/>
              <p14:nvPr/>
            </p14:nvContentPartPr>
            <p14:xfrm>
              <a:off x="5022360" y="3161880"/>
              <a:ext cx="1010520" cy="34920"/>
            </p14:xfrm>
          </p:contentPart>
        </mc:Choice>
        <mc:Fallback xmlns="">
          <p:pic>
            <p:nvPicPr>
              <p:cNvPr id="135438" name="Ink 13543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15880" y="3150000"/>
                <a:ext cx="1022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5450" name="Ink 135449"/>
              <p14:cNvContentPartPr/>
              <p14:nvPr/>
            </p14:nvContentPartPr>
            <p14:xfrm>
              <a:off x="4843080" y="4917600"/>
              <a:ext cx="1162800" cy="47520"/>
            </p14:xfrm>
          </p:contentPart>
        </mc:Choice>
        <mc:Fallback xmlns="">
          <p:pic>
            <p:nvPicPr>
              <p:cNvPr id="135450" name="Ink 13544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32640" y="4903560"/>
                <a:ext cx="1186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454" name="Ink 135453"/>
              <p14:cNvContentPartPr/>
              <p14:nvPr/>
            </p14:nvContentPartPr>
            <p14:xfrm>
              <a:off x="4721118" y="2489447"/>
              <a:ext cx="255600" cy="516913"/>
            </p14:xfrm>
          </p:contentPart>
        </mc:Choice>
        <mc:Fallback xmlns="">
          <p:pic>
            <p:nvPicPr>
              <p:cNvPr id="135454" name="Ink 135453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16078" y="2482608"/>
                <a:ext cx="272160" cy="527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5464" name="Ink 135463"/>
              <p14:cNvContentPartPr/>
              <p14:nvPr/>
            </p14:nvContentPartPr>
            <p14:xfrm>
              <a:off x="4834800" y="4317840"/>
              <a:ext cx="1118880" cy="95040"/>
            </p14:xfrm>
          </p:contentPart>
        </mc:Choice>
        <mc:Fallback xmlns="">
          <p:pic>
            <p:nvPicPr>
              <p:cNvPr id="135464" name="Ink 13546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23640" y="4307760"/>
                <a:ext cx="1144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5468" name="Ink 135467"/>
              <p14:cNvContentPartPr/>
              <p14:nvPr/>
            </p14:nvContentPartPr>
            <p14:xfrm>
              <a:off x="4784118" y="2503487"/>
              <a:ext cx="122400" cy="457153"/>
            </p14:xfrm>
          </p:contentPart>
        </mc:Choice>
        <mc:Fallback xmlns="">
          <p:pic>
            <p:nvPicPr>
              <p:cNvPr id="135468" name="Ink 135467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777278" y="2495208"/>
                <a:ext cx="140760" cy="468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" name="Ink 7"/>
              <p14:cNvContentPartPr/>
              <p14:nvPr/>
            </p14:nvContentPartPr>
            <p14:xfrm>
              <a:off x="2445120" y="3016080"/>
              <a:ext cx="747720" cy="262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440440" y="3012840"/>
                <a:ext cx="7556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" name="Ink 2"/>
              <p14:cNvContentPartPr/>
              <p14:nvPr/>
            </p14:nvContentPartPr>
            <p14:xfrm>
              <a:off x="6945558" y="2392247"/>
              <a:ext cx="244080" cy="204583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932598" y="2385767"/>
                <a:ext cx="270000" cy="264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" name="Ink 6"/>
              <p14:cNvContentPartPr/>
              <p14:nvPr/>
            </p14:nvContentPartPr>
            <p14:xfrm>
              <a:off x="7788600" y="3157920"/>
              <a:ext cx="617760" cy="972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77440" y="3151800"/>
                <a:ext cx="64080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" name="Ink 9"/>
              <p14:cNvContentPartPr/>
              <p14:nvPr/>
            </p14:nvContentPartPr>
            <p14:xfrm>
              <a:off x="5794998" y="3085247"/>
              <a:ext cx="416160" cy="1420513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90678" y="3072647"/>
                <a:ext cx="423720" cy="1990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8" name="Ink 17"/>
              <p14:cNvContentPartPr/>
              <p14:nvPr/>
            </p14:nvContentPartPr>
            <p14:xfrm>
              <a:off x="4632918" y="2525807"/>
              <a:ext cx="197640" cy="365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25718" y="2518607"/>
                <a:ext cx="2152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5300" name="Ink 135299"/>
              <p14:cNvContentPartPr/>
              <p14:nvPr/>
            </p14:nvContentPartPr>
            <p14:xfrm>
              <a:off x="2473200" y="3499920"/>
              <a:ext cx="681840" cy="160200"/>
            </p14:xfrm>
          </p:contentPart>
        </mc:Choice>
        <mc:Fallback xmlns="">
          <p:pic>
            <p:nvPicPr>
              <p:cNvPr id="135300" name="Ink 135299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63480" y="3496680"/>
                <a:ext cx="694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5316" name="Ink 135315"/>
              <p14:cNvContentPartPr/>
              <p14:nvPr/>
            </p14:nvContentPartPr>
            <p14:xfrm>
              <a:off x="3455640" y="4072007"/>
              <a:ext cx="350718" cy="239353"/>
            </p14:xfrm>
          </p:contentPart>
        </mc:Choice>
        <mc:Fallback xmlns="">
          <p:pic>
            <p:nvPicPr>
              <p:cNvPr id="135316" name="Ink 135315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442319" y="3107567"/>
                <a:ext cx="1558879" cy="182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5318" name="Ink 135317"/>
              <p14:cNvContentPartPr/>
              <p14:nvPr/>
            </p14:nvContentPartPr>
            <p14:xfrm>
              <a:off x="1807920" y="4153007"/>
              <a:ext cx="135720" cy="249793"/>
            </p14:xfrm>
          </p:contentPart>
        </mc:Choice>
        <mc:Fallback xmlns="">
          <p:pic>
            <p:nvPicPr>
              <p:cNvPr id="135318" name="Ink 135317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799640" y="4149768"/>
                <a:ext cx="154440" cy="260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" name="Ink 5"/>
              <p14:cNvContentPartPr/>
              <p14:nvPr/>
            </p14:nvContentPartPr>
            <p14:xfrm>
              <a:off x="2455333" y="4046160"/>
              <a:ext cx="590760" cy="10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1293" y="4032480"/>
                <a:ext cx="61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" name="Ink 8"/>
              <p14:cNvContentPartPr/>
              <p14:nvPr/>
            </p14:nvContentPartPr>
            <p14:xfrm>
              <a:off x="2447413" y="4081440"/>
              <a:ext cx="580680" cy="12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440933" y="4072440"/>
                <a:ext cx="598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" name="Ink 15"/>
              <p14:cNvContentPartPr/>
              <p14:nvPr/>
            </p14:nvContentPartPr>
            <p14:xfrm>
              <a:off x="2883733" y="3816120"/>
              <a:ext cx="228600" cy="167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880493" y="3810000"/>
                <a:ext cx="2415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" name="Ink 27"/>
              <p14:cNvContentPartPr/>
              <p14:nvPr/>
            </p14:nvContentPartPr>
            <p14:xfrm>
              <a:off x="1347918" y="1800047"/>
              <a:ext cx="2550600" cy="1705633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36398" y="1794287"/>
                <a:ext cx="2572560" cy="172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9" name="Ink 28"/>
              <p14:cNvContentPartPr/>
              <p14:nvPr/>
            </p14:nvContentPartPr>
            <p14:xfrm>
              <a:off x="611413" y="2274240"/>
              <a:ext cx="629280" cy="2817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97733" y="2269920"/>
                <a:ext cx="656280" cy="28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/>
              <p14:cNvContentPartPr/>
              <p14:nvPr/>
            </p14:nvContentPartPr>
            <p14:xfrm>
              <a:off x="726198" y="2435087"/>
              <a:ext cx="249120" cy="2397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4678" y="2424287"/>
                <a:ext cx="270360" cy="24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5296" name="Ink 135295"/>
              <p14:cNvContentPartPr/>
              <p14:nvPr/>
            </p14:nvContentPartPr>
            <p14:xfrm>
              <a:off x="3226398" y="2491247"/>
              <a:ext cx="209520" cy="213480"/>
            </p14:xfrm>
          </p:contentPart>
        </mc:Choice>
        <mc:Fallback xmlns="">
          <p:pic>
            <p:nvPicPr>
              <p:cNvPr id="135296" name="Ink 135295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215238" y="2482967"/>
                <a:ext cx="231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5297" name="Ink 135296"/>
              <p14:cNvContentPartPr/>
              <p14:nvPr/>
            </p14:nvContentPartPr>
            <p14:xfrm>
              <a:off x="4774398" y="3457127"/>
              <a:ext cx="254442" cy="1463713"/>
            </p14:xfrm>
          </p:contentPart>
        </mc:Choice>
        <mc:Fallback xmlns="">
          <p:pic>
            <p:nvPicPr>
              <p:cNvPr id="135297" name="Ink 135296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67200" y="3451727"/>
                <a:ext cx="274596" cy="1483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5298" name="Ink 135297"/>
              <p14:cNvContentPartPr/>
              <p14:nvPr/>
            </p14:nvContentPartPr>
            <p14:xfrm>
              <a:off x="1612158" y="4014407"/>
              <a:ext cx="1551655" cy="989953"/>
            </p14:xfrm>
          </p:contentPart>
        </mc:Choice>
        <mc:Fallback xmlns="">
          <p:pic>
            <p:nvPicPr>
              <p:cNvPr id="135298" name="Ink 135297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605318" y="4006487"/>
                <a:ext cx="1564975" cy="100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35303" name="Ink 135302"/>
              <p14:cNvContentPartPr/>
              <p14:nvPr/>
            </p14:nvContentPartPr>
            <p14:xfrm>
              <a:off x="4652358" y="1665767"/>
              <a:ext cx="2517120" cy="873673"/>
            </p14:xfrm>
          </p:contentPart>
        </mc:Choice>
        <mc:Fallback xmlns="">
          <p:pic>
            <p:nvPicPr>
              <p:cNvPr id="135303" name="Ink 135302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639758" y="1656048"/>
                <a:ext cx="2542680" cy="894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5304" name="Ink 135303"/>
              <p14:cNvContentPartPr/>
              <p14:nvPr/>
            </p14:nvContentPartPr>
            <p14:xfrm>
              <a:off x="6071400" y="2448720"/>
              <a:ext cx="103038" cy="81720"/>
            </p14:xfrm>
          </p:contentPart>
        </mc:Choice>
        <mc:Fallback xmlns="">
          <p:pic>
            <p:nvPicPr>
              <p:cNvPr id="135304" name="Ink 135303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059871" y="2440440"/>
                <a:ext cx="127897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5305" name="Ink 135304"/>
              <p14:cNvContentPartPr/>
              <p14:nvPr/>
            </p14:nvContentPartPr>
            <p14:xfrm>
              <a:off x="4903920" y="2398367"/>
              <a:ext cx="120240" cy="103993"/>
            </p14:xfrm>
          </p:contentPart>
        </mc:Choice>
        <mc:Fallback xmlns="">
          <p:pic>
            <p:nvPicPr>
              <p:cNvPr id="135305" name="Ink 135304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889520" y="2387932"/>
                <a:ext cx="145080" cy="125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5307" name="Ink 135306"/>
              <p14:cNvContentPartPr/>
              <p14:nvPr/>
            </p14:nvContentPartPr>
            <p14:xfrm>
              <a:off x="5123238" y="2985527"/>
              <a:ext cx="887040" cy="1433833"/>
            </p14:xfrm>
          </p:contentPart>
        </mc:Choice>
        <mc:Fallback xmlns="">
          <p:pic>
            <p:nvPicPr>
              <p:cNvPr id="135307" name="Ink 135306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108838" y="2971847"/>
                <a:ext cx="914400" cy="1460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5310" name="Ink 135309"/>
              <p14:cNvContentPartPr/>
              <p14:nvPr/>
            </p14:nvContentPartPr>
            <p14:xfrm>
              <a:off x="4917600" y="3116567"/>
              <a:ext cx="76038" cy="62953"/>
            </p14:xfrm>
          </p:contentPart>
        </mc:Choice>
        <mc:Fallback xmlns="">
          <p:pic>
            <p:nvPicPr>
              <p:cNvPr id="135310" name="Ink 135309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04987" y="3107574"/>
                <a:ext cx="96219" cy="83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5320" name="Ink 135319"/>
              <p14:cNvContentPartPr/>
              <p14:nvPr/>
            </p14:nvContentPartPr>
            <p14:xfrm>
              <a:off x="5301798" y="4744127"/>
              <a:ext cx="770400" cy="304513"/>
            </p14:xfrm>
          </p:contentPart>
        </mc:Choice>
        <mc:Fallback xmlns="">
          <p:pic>
            <p:nvPicPr>
              <p:cNvPr id="135320" name="Ink 135319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286678" y="4732969"/>
                <a:ext cx="799200" cy="329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5321" name="Ink 135320"/>
              <p14:cNvContentPartPr/>
              <p14:nvPr/>
            </p14:nvContentPartPr>
            <p14:xfrm>
              <a:off x="3110040" y="5334600"/>
              <a:ext cx="3908880" cy="578400"/>
            </p14:xfrm>
          </p:contentPart>
        </mc:Choice>
        <mc:Fallback xmlns="">
          <p:pic>
            <p:nvPicPr>
              <p:cNvPr id="135321" name="Ink 135320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101040" y="5320923"/>
                <a:ext cx="3929400" cy="606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5325" name="Ink 135324"/>
              <p14:cNvContentPartPr/>
              <p14:nvPr/>
            </p14:nvContentPartPr>
            <p14:xfrm>
              <a:off x="5008813" y="2397000"/>
              <a:ext cx="1108440" cy="75600"/>
            </p14:xfrm>
          </p:contentPart>
        </mc:Choice>
        <mc:Fallback xmlns="">
          <p:pic>
            <p:nvPicPr>
              <p:cNvPr id="135325" name="Ink 135324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989013" y="2326080"/>
                <a:ext cx="1166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5326" name="Ink 135325"/>
              <p14:cNvContentPartPr/>
              <p14:nvPr/>
            </p14:nvContentPartPr>
            <p14:xfrm>
              <a:off x="2178078" y="3507527"/>
              <a:ext cx="1625760" cy="463993"/>
            </p14:xfrm>
          </p:contentPart>
        </mc:Choice>
        <mc:Fallback xmlns="">
          <p:pic>
            <p:nvPicPr>
              <p:cNvPr id="135326" name="Ink 135325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165838" y="3494928"/>
                <a:ext cx="1641960" cy="489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5327" name="Ink 135326"/>
              <p14:cNvContentPartPr/>
              <p14:nvPr/>
            </p14:nvContentPartPr>
            <p14:xfrm>
              <a:off x="6775638" y="4421207"/>
              <a:ext cx="331560" cy="596473"/>
            </p14:xfrm>
          </p:contentPart>
        </mc:Choice>
        <mc:Fallback xmlns="">
          <p:pic>
            <p:nvPicPr>
              <p:cNvPr id="135327" name="Ink 135326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770598" y="4417967"/>
                <a:ext cx="349920" cy="613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5328" name="Ink 135327"/>
              <p14:cNvContentPartPr/>
              <p14:nvPr/>
            </p14:nvContentPartPr>
            <p14:xfrm>
              <a:off x="3301998" y="4864727"/>
              <a:ext cx="438120" cy="207673"/>
            </p14:xfrm>
          </p:contentPart>
        </mc:Choice>
        <mc:Fallback xmlns="">
          <p:pic>
            <p:nvPicPr>
              <p:cNvPr id="135328" name="Ink 135327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285798" y="4853210"/>
                <a:ext cx="469080" cy="235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330" name="Ink 135329"/>
              <p14:cNvContentPartPr/>
              <p14:nvPr/>
            </p14:nvContentPartPr>
            <p14:xfrm>
              <a:off x="7161771" y="5612691"/>
              <a:ext cx="142920" cy="163800"/>
            </p14:xfrm>
          </p:contentPart>
        </mc:Choice>
        <mc:Fallback xmlns="">
          <p:pic>
            <p:nvPicPr>
              <p:cNvPr id="135330" name="Ink 135329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155651" y="5601531"/>
                <a:ext cx="153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5331" name="Ink 135330"/>
              <p14:cNvContentPartPr/>
              <p14:nvPr/>
            </p14:nvContentPartPr>
            <p14:xfrm>
              <a:off x="7366611" y="5627091"/>
              <a:ext cx="67680" cy="159120"/>
            </p14:xfrm>
          </p:contentPart>
        </mc:Choice>
        <mc:Fallback xmlns="">
          <p:pic>
            <p:nvPicPr>
              <p:cNvPr id="135331" name="Ink 135330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355451" y="5618811"/>
                <a:ext cx="90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5332" name="Ink 135331"/>
              <p14:cNvContentPartPr/>
              <p14:nvPr/>
            </p14:nvContentPartPr>
            <p14:xfrm>
              <a:off x="7489371" y="5624931"/>
              <a:ext cx="84600" cy="131040"/>
            </p14:xfrm>
          </p:contentPart>
        </mc:Choice>
        <mc:Fallback xmlns="">
          <p:pic>
            <p:nvPicPr>
              <p:cNvPr id="135332" name="Ink 135331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78211" y="5614131"/>
                <a:ext cx="101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5333" name="Ink 135332"/>
              <p14:cNvContentPartPr/>
              <p14:nvPr/>
            </p14:nvContentPartPr>
            <p14:xfrm>
              <a:off x="7618611" y="5710971"/>
              <a:ext cx="57240" cy="15120"/>
            </p14:xfrm>
          </p:contentPart>
        </mc:Choice>
        <mc:Fallback xmlns="">
          <p:pic>
            <p:nvPicPr>
              <p:cNvPr id="135333" name="Ink 135332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610331" y="5707731"/>
                <a:ext cx="687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5334" name="Ink 135333"/>
              <p14:cNvContentPartPr/>
              <p14:nvPr/>
            </p14:nvContentPartPr>
            <p14:xfrm>
              <a:off x="7744971" y="5603331"/>
              <a:ext cx="97200" cy="169920"/>
            </p14:xfrm>
          </p:contentPart>
        </mc:Choice>
        <mc:Fallback xmlns="">
          <p:pic>
            <p:nvPicPr>
              <p:cNvPr id="135334" name="Ink 135333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733091" y="5600091"/>
                <a:ext cx="118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5335" name="Ink 135334"/>
              <p14:cNvContentPartPr/>
              <p14:nvPr/>
            </p14:nvContentPartPr>
            <p14:xfrm>
              <a:off x="7914531" y="5392011"/>
              <a:ext cx="86040" cy="381240"/>
            </p14:xfrm>
          </p:contentPart>
        </mc:Choice>
        <mc:Fallback xmlns="">
          <p:pic>
            <p:nvPicPr>
              <p:cNvPr id="135335" name="Ink 135334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900851" y="5388051"/>
                <a:ext cx="1029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5336" name="Ink 135335"/>
              <p14:cNvContentPartPr/>
              <p14:nvPr/>
            </p14:nvContentPartPr>
            <p14:xfrm>
              <a:off x="8046651" y="5654811"/>
              <a:ext cx="66240" cy="129600"/>
            </p14:xfrm>
          </p:contentPart>
        </mc:Choice>
        <mc:Fallback xmlns="">
          <p:pic>
            <p:nvPicPr>
              <p:cNvPr id="135336" name="Ink 135335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035491" y="5651571"/>
                <a:ext cx="88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5337" name="Ink 135336"/>
              <p14:cNvContentPartPr/>
              <p14:nvPr/>
            </p14:nvContentPartPr>
            <p14:xfrm>
              <a:off x="8149971" y="5708811"/>
              <a:ext cx="91440" cy="69840"/>
            </p14:xfrm>
          </p:contentPart>
        </mc:Choice>
        <mc:Fallback xmlns="">
          <p:pic>
            <p:nvPicPr>
              <p:cNvPr id="135337" name="Ink 135336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139531" y="5705211"/>
                <a:ext cx="1054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5338" name="Ink 135337"/>
              <p14:cNvContentPartPr/>
              <p14:nvPr/>
            </p14:nvContentPartPr>
            <p14:xfrm>
              <a:off x="8302611" y="5489571"/>
              <a:ext cx="18360" cy="315000"/>
            </p14:xfrm>
          </p:contentPart>
        </mc:Choice>
        <mc:Fallback xmlns="">
          <p:pic>
            <p:nvPicPr>
              <p:cNvPr id="135338" name="Ink 135337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291091" y="5485971"/>
                <a:ext cx="396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5340" name="Ink 135339"/>
              <p14:cNvContentPartPr/>
              <p14:nvPr/>
            </p14:nvContentPartPr>
            <p14:xfrm>
              <a:off x="8183091" y="5610531"/>
              <a:ext cx="194400" cy="79200"/>
            </p14:xfrm>
          </p:contentPart>
        </mc:Choice>
        <mc:Fallback xmlns="">
          <p:pic>
            <p:nvPicPr>
              <p:cNvPr id="135340" name="Ink 135339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171931" y="5607291"/>
                <a:ext cx="2088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5341" name="Ink 135340"/>
              <p14:cNvContentPartPr/>
              <p14:nvPr/>
            </p14:nvContentPartPr>
            <p14:xfrm>
              <a:off x="8357331" y="5698011"/>
              <a:ext cx="78480" cy="123120"/>
            </p14:xfrm>
          </p:contentPart>
        </mc:Choice>
        <mc:Fallback xmlns="">
          <p:pic>
            <p:nvPicPr>
              <p:cNvPr id="135341" name="Ink 135340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345811" y="5691531"/>
                <a:ext cx="950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5343" name="Ink 135342"/>
              <p14:cNvContentPartPr/>
              <p14:nvPr/>
            </p14:nvContentPartPr>
            <p14:xfrm>
              <a:off x="8417091" y="5686851"/>
              <a:ext cx="77760" cy="112320"/>
            </p14:xfrm>
          </p:contentPart>
        </mc:Choice>
        <mc:Fallback xmlns="">
          <p:pic>
            <p:nvPicPr>
              <p:cNvPr id="135343" name="Ink 135342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409171" y="5681091"/>
                <a:ext cx="94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5344" name="Ink 135343"/>
              <p14:cNvContentPartPr/>
              <p14:nvPr/>
            </p14:nvContentPartPr>
            <p14:xfrm>
              <a:off x="8556411" y="5496051"/>
              <a:ext cx="34200" cy="400680"/>
            </p14:xfrm>
          </p:contentPart>
        </mc:Choice>
        <mc:Fallback xmlns="">
          <p:pic>
            <p:nvPicPr>
              <p:cNvPr id="135344" name="Ink 135343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543091" y="5492091"/>
                <a:ext cx="5544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5345" name="Ink 135344"/>
              <p14:cNvContentPartPr/>
              <p14:nvPr/>
            </p14:nvContentPartPr>
            <p14:xfrm>
              <a:off x="8442651" y="5651931"/>
              <a:ext cx="210960" cy="25920"/>
            </p14:xfrm>
          </p:contentPart>
        </mc:Choice>
        <mc:Fallback xmlns="">
          <p:pic>
            <p:nvPicPr>
              <p:cNvPr id="135345" name="Ink 135344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433651" y="5648691"/>
                <a:ext cx="22320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6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5200" name="Ink 135199"/>
              <p14:cNvContentPartPr/>
              <p14:nvPr/>
            </p14:nvContentPartPr>
            <p14:xfrm>
              <a:off x="865878" y="4227167"/>
              <a:ext cx="1037880" cy="579240"/>
            </p14:xfrm>
          </p:contentPart>
        </mc:Choice>
        <mc:Fallback xmlns="">
          <p:pic>
            <p:nvPicPr>
              <p:cNvPr id="135200" name="Ink 13519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838" y="4219607"/>
                <a:ext cx="10486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5204" name="Ink 135203"/>
              <p14:cNvContentPartPr/>
              <p14:nvPr/>
            </p14:nvContentPartPr>
            <p14:xfrm>
              <a:off x="843918" y="4280447"/>
              <a:ext cx="1223280" cy="529200"/>
            </p14:xfrm>
          </p:contentPart>
        </mc:Choice>
        <mc:Fallback xmlns="">
          <p:pic>
            <p:nvPicPr>
              <p:cNvPr id="135204" name="Ink 13520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18" y="4270727"/>
                <a:ext cx="1239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208" name="Ink 135207"/>
              <p14:cNvContentPartPr/>
              <p14:nvPr/>
            </p14:nvContentPartPr>
            <p14:xfrm>
              <a:off x="806478" y="3617687"/>
              <a:ext cx="1252440" cy="602280"/>
            </p14:xfrm>
          </p:contentPart>
        </mc:Choice>
        <mc:Fallback xmlns="">
          <p:pic>
            <p:nvPicPr>
              <p:cNvPr id="135208" name="Ink 13520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198" y="3610487"/>
                <a:ext cx="12693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5209" name="Ink 135208"/>
              <p14:cNvContentPartPr/>
              <p14:nvPr/>
            </p14:nvContentPartPr>
            <p14:xfrm>
              <a:off x="939318" y="3658007"/>
              <a:ext cx="1044642" cy="1241640"/>
            </p14:xfrm>
          </p:contentPart>
        </mc:Choice>
        <mc:Fallback xmlns="">
          <p:pic>
            <p:nvPicPr>
              <p:cNvPr id="135209" name="Ink 1352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318" y="3652967"/>
                <a:ext cx="106164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5215" name="Ink 135214"/>
              <p14:cNvContentPartPr/>
              <p14:nvPr/>
            </p14:nvContentPartPr>
            <p14:xfrm>
              <a:off x="879918" y="2614367"/>
              <a:ext cx="1123842" cy="2408400"/>
            </p14:xfrm>
          </p:contentPart>
        </mc:Choice>
        <mc:Fallback xmlns="">
          <p:pic>
            <p:nvPicPr>
              <p:cNvPr id="135215" name="Ink 1352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279" y="2605727"/>
                <a:ext cx="1141121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218" name="Ink 135217"/>
              <p14:cNvContentPartPr/>
              <p14:nvPr/>
            </p14:nvContentPartPr>
            <p14:xfrm>
              <a:off x="821238" y="2680607"/>
              <a:ext cx="1467720" cy="498960"/>
            </p14:xfrm>
          </p:contentPart>
        </mc:Choice>
        <mc:Fallback xmlns="">
          <p:pic>
            <p:nvPicPr>
              <p:cNvPr id="135218" name="Ink 1352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198" y="2675567"/>
                <a:ext cx="1482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5222" name="Ink 135221"/>
              <p14:cNvContentPartPr/>
              <p14:nvPr/>
            </p14:nvContentPartPr>
            <p14:xfrm>
              <a:off x="1062438" y="2635967"/>
              <a:ext cx="1104120" cy="698760"/>
            </p14:xfrm>
          </p:contentPart>
        </mc:Choice>
        <mc:Fallback xmlns="">
          <p:pic>
            <p:nvPicPr>
              <p:cNvPr id="135222" name="Ink 1352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238" y="2628767"/>
                <a:ext cx="11181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225" name="Ink 135224"/>
              <p14:cNvContentPartPr/>
              <p14:nvPr/>
            </p14:nvContentPartPr>
            <p14:xfrm>
              <a:off x="956238" y="3209807"/>
              <a:ext cx="1214280" cy="441000"/>
            </p14:xfrm>
          </p:contentPart>
        </mc:Choice>
        <mc:Fallback xmlns="">
          <p:pic>
            <p:nvPicPr>
              <p:cNvPr id="135225" name="Ink 1352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918" y="3206567"/>
                <a:ext cx="1224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5228" name="Ink 135227"/>
              <p14:cNvContentPartPr/>
              <p14:nvPr/>
            </p14:nvContentPartPr>
            <p14:xfrm>
              <a:off x="3866838" y="2518247"/>
              <a:ext cx="837720" cy="2207880"/>
            </p14:xfrm>
          </p:contentPart>
        </mc:Choice>
        <mc:Fallback xmlns="">
          <p:pic>
            <p:nvPicPr>
              <p:cNvPr id="135228" name="Ink 1352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55678" y="2510327"/>
                <a:ext cx="852120" cy="22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236" name="Ink 135235"/>
              <p14:cNvContentPartPr/>
              <p14:nvPr/>
            </p14:nvContentPartPr>
            <p14:xfrm>
              <a:off x="3718518" y="3196847"/>
              <a:ext cx="1041480" cy="931320"/>
            </p14:xfrm>
          </p:contentPart>
        </mc:Choice>
        <mc:Fallback xmlns="">
          <p:pic>
            <p:nvPicPr>
              <p:cNvPr id="135236" name="Ink 1352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0238" y="3188567"/>
                <a:ext cx="10598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237" name="Ink 135236"/>
              <p14:cNvContentPartPr/>
              <p14:nvPr/>
            </p14:nvContentPartPr>
            <p14:xfrm>
              <a:off x="4595838" y="3771767"/>
              <a:ext cx="193320" cy="408960"/>
            </p14:xfrm>
          </p:contentPart>
        </mc:Choice>
        <mc:Fallback xmlns="">
          <p:pic>
            <p:nvPicPr>
              <p:cNvPr id="135237" name="Ink 1352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2238" y="3767447"/>
                <a:ext cx="2102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242" name="Ink 135241"/>
              <p14:cNvContentPartPr/>
              <p14:nvPr/>
            </p14:nvContentPartPr>
            <p14:xfrm>
              <a:off x="4655238" y="3122327"/>
              <a:ext cx="182880" cy="419760"/>
            </p14:xfrm>
          </p:contentPart>
        </mc:Choice>
        <mc:Fallback xmlns="">
          <p:pic>
            <p:nvPicPr>
              <p:cNvPr id="135242" name="Ink 1352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48758" y="3112247"/>
                <a:ext cx="1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243" name="Ink 135242"/>
              <p14:cNvContentPartPr/>
              <p14:nvPr/>
            </p14:nvContentPartPr>
            <p14:xfrm>
              <a:off x="3769998" y="3247607"/>
              <a:ext cx="1042200" cy="583200"/>
            </p14:xfrm>
          </p:contentPart>
        </mc:Choice>
        <mc:Fallback xmlns="">
          <p:pic>
            <p:nvPicPr>
              <p:cNvPr id="135243" name="Ink 1352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66758" y="3233567"/>
                <a:ext cx="10594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5247" name="Ink 135246"/>
              <p14:cNvContentPartPr/>
              <p14:nvPr/>
            </p14:nvContentPartPr>
            <p14:xfrm>
              <a:off x="3779358" y="2532647"/>
              <a:ext cx="1148040" cy="1724040"/>
            </p14:xfrm>
          </p:contentPart>
        </mc:Choice>
        <mc:Fallback xmlns="">
          <p:pic>
            <p:nvPicPr>
              <p:cNvPr id="135247" name="Ink 1352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73958" y="2519327"/>
                <a:ext cx="1166760" cy="17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248" name="Ink 135247"/>
              <p14:cNvContentPartPr/>
              <p14:nvPr/>
            </p14:nvContentPartPr>
            <p14:xfrm>
              <a:off x="3761718" y="3125567"/>
              <a:ext cx="956160" cy="1712160"/>
            </p14:xfrm>
          </p:contentPart>
        </mc:Choice>
        <mc:Fallback xmlns="">
          <p:pic>
            <p:nvPicPr>
              <p:cNvPr id="135248" name="Ink 1352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4158" y="3122327"/>
                <a:ext cx="910440" cy="17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5252" name="Ink 135251"/>
              <p14:cNvContentPartPr/>
              <p14:nvPr/>
            </p14:nvContentPartPr>
            <p14:xfrm>
              <a:off x="3638958" y="3524447"/>
              <a:ext cx="1254240" cy="531000"/>
            </p14:xfrm>
          </p:contentPart>
        </mc:Choice>
        <mc:Fallback xmlns="">
          <p:pic>
            <p:nvPicPr>
              <p:cNvPr id="135252" name="Ink 13525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31758" y="3510047"/>
                <a:ext cx="12758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257" name="Ink 135256"/>
              <p14:cNvContentPartPr/>
              <p14:nvPr/>
            </p14:nvContentPartPr>
            <p14:xfrm>
              <a:off x="3730038" y="2605007"/>
              <a:ext cx="1038600" cy="590040"/>
            </p14:xfrm>
          </p:contentPart>
        </mc:Choice>
        <mc:Fallback xmlns="">
          <p:pic>
            <p:nvPicPr>
              <p:cNvPr id="135257" name="Ink 13525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3198" y="2591327"/>
                <a:ext cx="10504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260" name="Ink 135259"/>
              <p14:cNvContentPartPr/>
              <p14:nvPr/>
            </p14:nvContentPartPr>
            <p14:xfrm>
              <a:off x="2125080" y="2525807"/>
              <a:ext cx="4919478" cy="2593440"/>
            </p14:xfrm>
          </p:contentPart>
        </mc:Choice>
        <mc:Fallback xmlns="">
          <p:pic>
            <p:nvPicPr>
              <p:cNvPr id="135260" name="Ink 1352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96918" y="2572607"/>
                <a:ext cx="1086480" cy="23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5263" name="Ink 135262"/>
              <p14:cNvContentPartPr/>
              <p14:nvPr/>
            </p14:nvContentPartPr>
            <p14:xfrm>
              <a:off x="887478" y="2498447"/>
              <a:ext cx="1324440" cy="2348280"/>
            </p14:xfrm>
          </p:contentPart>
        </mc:Choice>
        <mc:Fallback xmlns="">
          <p:pic>
            <p:nvPicPr>
              <p:cNvPr id="135263" name="Ink 1352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7398" y="2490167"/>
                <a:ext cx="1348200" cy="23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267" name="Ink 135266"/>
              <p14:cNvContentPartPr/>
              <p14:nvPr/>
            </p14:nvContentPartPr>
            <p14:xfrm>
              <a:off x="5982918" y="4435607"/>
              <a:ext cx="990000" cy="512280"/>
            </p14:xfrm>
          </p:contentPart>
        </mc:Choice>
        <mc:Fallback xmlns="">
          <p:pic>
            <p:nvPicPr>
              <p:cNvPr id="135267" name="Ink 135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2838" y="4378367"/>
                <a:ext cx="1038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270" name="Ink 135269"/>
              <p14:cNvContentPartPr/>
              <p14:nvPr/>
            </p14:nvContentPartPr>
            <p14:xfrm>
              <a:off x="5994438" y="4366487"/>
              <a:ext cx="1003680" cy="486000"/>
            </p14:xfrm>
          </p:contentPart>
        </mc:Choice>
        <mc:Fallback xmlns="">
          <p:pic>
            <p:nvPicPr>
              <p:cNvPr id="135270" name="Ink 13526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90478" y="4357847"/>
                <a:ext cx="10224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280" name="Ink 135279"/>
              <p14:cNvContentPartPr/>
              <p14:nvPr/>
            </p14:nvContentPartPr>
            <p14:xfrm>
              <a:off x="5955198" y="3884447"/>
              <a:ext cx="1213200" cy="1131120"/>
            </p14:xfrm>
          </p:contentPart>
        </mc:Choice>
        <mc:Fallback xmlns="">
          <p:pic>
            <p:nvPicPr>
              <p:cNvPr id="135280" name="Ink 13527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47638" y="3871847"/>
                <a:ext cx="123480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5285" name="Ink 135284"/>
              <p14:cNvContentPartPr/>
              <p14:nvPr/>
            </p14:nvContentPartPr>
            <p14:xfrm>
              <a:off x="5980398" y="2513927"/>
              <a:ext cx="1076040" cy="651960"/>
            </p14:xfrm>
          </p:contentPart>
        </mc:Choice>
        <mc:Fallback xmlns="">
          <p:pic>
            <p:nvPicPr>
              <p:cNvPr id="135285" name="Ink 13528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73558" y="2465327"/>
                <a:ext cx="1100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5286" name="Ink 135285"/>
              <p14:cNvContentPartPr/>
              <p14:nvPr/>
            </p14:nvContentPartPr>
            <p14:xfrm>
              <a:off x="6050598" y="3194327"/>
              <a:ext cx="945000" cy="723240"/>
            </p14:xfrm>
          </p:contentPart>
        </mc:Choice>
        <mc:Fallback xmlns="">
          <p:pic>
            <p:nvPicPr>
              <p:cNvPr id="135286" name="Ink 13528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45198" y="3185687"/>
                <a:ext cx="9590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5290" name="Ink 135289"/>
              <p14:cNvContentPartPr/>
              <p14:nvPr/>
            </p14:nvContentPartPr>
            <p14:xfrm>
              <a:off x="6024318" y="2586287"/>
              <a:ext cx="837720" cy="524160"/>
            </p14:xfrm>
          </p:contentPart>
        </mc:Choice>
        <mc:Fallback xmlns="">
          <p:pic>
            <p:nvPicPr>
              <p:cNvPr id="135290" name="Ink 13528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21078" y="2583047"/>
                <a:ext cx="9295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5299" name="Ink 135298"/>
              <p14:cNvContentPartPr/>
              <p14:nvPr/>
            </p14:nvContentPartPr>
            <p14:xfrm>
              <a:off x="6085158" y="2587007"/>
              <a:ext cx="829800" cy="1281600"/>
            </p14:xfrm>
          </p:contentPart>
        </mc:Choice>
        <mc:Fallback xmlns="">
          <p:pic>
            <p:nvPicPr>
              <p:cNvPr id="135299" name="Ink 13529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7958" y="2517527"/>
                <a:ext cx="88452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5301" name="Ink 135300"/>
              <p14:cNvContentPartPr/>
              <p14:nvPr/>
            </p14:nvContentPartPr>
            <p14:xfrm>
              <a:off x="6079038" y="2688887"/>
              <a:ext cx="970560" cy="1748160"/>
            </p14:xfrm>
          </p:contentPart>
        </mc:Choice>
        <mc:Fallback xmlns="">
          <p:pic>
            <p:nvPicPr>
              <p:cNvPr id="135301" name="Ink 13530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72558" y="2684927"/>
                <a:ext cx="9838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308" name="Ink 135307"/>
              <p14:cNvContentPartPr/>
              <p14:nvPr/>
            </p14:nvContentPartPr>
            <p14:xfrm>
              <a:off x="6146358" y="3791927"/>
              <a:ext cx="752760" cy="104040"/>
            </p14:xfrm>
          </p:contentPart>
        </mc:Choice>
        <mc:Fallback xmlns="">
          <p:pic>
            <p:nvPicPr>
              <p:cNvPr id="135308" name="Ink 13530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38798" y="3784367"/>
                <a:ext cx="772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5309" name="Ink 135308"/>
              <p14:cNvContentPartPr/>
              <p14:nvPr/>
            </p14:nvContentPartPr>
            <p14:xfrm>
              <a:off x="6069678" y="3915767"/>
              <a:ext cx="815400" cy="470520"/>
            </p14:xfrm>
          </p:contentPart>
        </mc:Choice>
        <mc:Fallback xmlns="">
          <p:pic>
            <p:nvPicPr>
              <p:cNvPr id="135309" name="Ink 13530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62478" y="3911807"/>
                <a:ext cx="8265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323" name="Ink 135322"/>
              <p14:cNvContentPartPr/>
              <p14:nvPr/>
            </p14:nvContentPartPr>
            <p14:xfrm>
              <a:off x="2385798" y="2491247"/>
              <a:ext cx="1050120" cy="213480"/>
            </p14:xfrm>
          </p:contentPart>
        </mc:Choice>
        <mc:Fallback xmlns="">
          <p:pic>
            <p:nvPicPr>
              <p:cNvPr id="135323" name="Ink 13532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74998" y="2482967"/>
                <a:ext cx="1072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5324" name="Ink 135323"/>
              <p14:cNvContentPartPr/>
              <p14:nvPr/>
            </p14:nvContentPartPr>
            <p14:xfrm>
              <a:off x="2718798" y="2300807"/>
              <a:ext cx="187200" cy="277200"/>
            </p14:xfrm>
          </p:contentPart>
        </mc:Choice>
        <mc:Fallback xmlns="">
          <p:pic>
            <p:nvPicPr>
              <p:cNvPr id="135324" name="Ink 13532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10878" y="2287487"/>
                <a:ext cx="205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5329" name="Ink 135328"/>
              <p14:cNvContentPartPr/>
              <p14:nvPr/>
            </p14:nvContentPartPr>
            <p14:xfrm>
              <a:off x="2172318" y="3146087"/>
              <a:ext cx="1370520" cy="65880"/>
            </p14:xfrm>
          </p:contentPart>
        </mc:Choice>
        <mc:Fallback xmlns="">
          <p:pic>
            <p:nvPicPr>
              <p:cNvPr id="135329" name="Ink 13532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63678" y="3134927"/>
                <a:ext cx="1391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5342" name="Ink 135341"/>
              <p14:cNvContentPartPr/>
              <p14:nvPr/>
            </p14:nvContentPartPr>
            <p14:xfrm>
              <a:off x="2179158" y="3643607"/>
              <a:ext cx="1402560" cy="84600"/>
            </p14:xfrm>
          </p:contentPart>
        </mc:Choice>
        <mc:Fallback xmlns="">
          <p:pic>
            <p:nvPicPr>
              <p:cNvPr id="135342" name="Ink 13534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6918" y="3631367"/>
                <a:ext cx="1424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5356" name="Ink 135355"/>
              <p14:cNvContentPartPr/>
              <p14:nvPr/>
            </p14:nvContentPartPr>
            <p14:xfrm>
              <a:off x="2139480" y="4138560"/>
              <a:ext cx="1443600" cy="36000"/>
            </p14:xfrm>
          </p:contentPart>
        </mc:Choice>
        <mc:Fallback xmlns="">
          <p:pic>
            <p:nvPicPr>
              <p:cNvPr id="135356" name="Ink 13535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28680" y="4129200"/>
                <a:ext cx="1467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5398" name="Ink 135397"/>
              <p14:cNvContentPartPr/>
              <p14:nvPr/>
            </p14:nvContentPartPr>
            <p14:xfrm>
              <a:off x="7434720" y="2156040"/>
              <a:ext cx="194400" cy="3075840"/>
            </p14:xfrm>
          </p:contentPart>
        </mc:Choice>
        <mc:Fallback xmlns="">
          <p:pic>
            <p:nvPicPr>
              <p:cNvPr id="135398" name="Ink 13539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431120" y="2146680"/>
                <a:ext cx="21312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5414" name="Ink 135413"/>
              <p14:cNvContentPartPr/>
              <p14:nvPr/>
            </p14:nvContentPartPr>
            <p14:xfrm>
              <a:off x="4991040" y="2428920"/>
              <a:ext cx="997920" cy="27360"/>
            </p14:xfrm>
          </p:contentPart>
        </mc:Choice>
        <mc:Fallback xmlns="">
          <p:pic>
            <p:nvPicPr>
              <p:cNvPr id="135414" name="Ink 13541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81320" y="2413800"/>
                <a:ext cx="102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5438" name="Ink 135437"/>
              <p14:cNvContentPartPr/>
              <p14:nvPr/>
            </p14:nvContentPartPr>
            <p14:xfrm>
              <a:off x="5022360" y="3161880"/>
              <a:ext cx="1010520" cy="34920"/>
            </p14:xfrm>
          </p:contentPart>
        </mc:Choice>
        <mc:Fallback xmlns="">
          <p:pic>
            <p:nvPicPr>
              <p:cNvPr id="135438" name="Ink 13543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15880" y="3150000"/>
                <a:ext cx="1022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5464" name="Ink 135463"/>
              <p14:cNvContentPartPr/>
              <p14:nvPr/>
            </p14:nvContentPartPr>
            <p14:xfrm>
              <a:off x="4834800" y="4317840"/>
              <a:ext cx="1118880" cy="95040"/>
            </p14:xfrm>
          </p:contentPart>
        </mc:Choice>
        <mc:Fallback xmlns="">
          <p:pic>
            <p:nvPicPr>
              <p:cNvPr id="135464" name="Ink 13546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23640" y="4307760"/>
                <a:ext cx="1144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" name="Ink 7"/>
              <p14:cNvContentPartPr/>
              <p14:nvPr/>
            </p14:nvContentPartPr>
            <p14:xfrm>
              <a:off x="2445120" y="3016080"/>
              <a:ext cx="747720" cy="262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440440" y="3012840"/>
                <a:ext cx="7556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" name="Ink 6"/>
              <p14:cNvContentPartPr/>
              <p14:nvPr/>
            </p14:nvContentPartPr>
            <p14:xfrm>
              <a:off x="7788600" y="3157920"/>
              <a:ext cx="617760" cy="972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77440" y="3151800"/>
                <a:ext cx="64080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" name="Ink 13"/>
              <p14:cNvContentPartPr/>
              <p14:nvPr/>
            </p14:nvContentPartPr>
            <p14:xfrm>
              <a:off x="5348958" y="3490607"/>
              <a:ext cx="96480" cy="485593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08838" y="3476927"/>
                <a:ext cx="467640" cy="1460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" name="Ink 18"/>
              <p14:cNvContentPartPr/>
              <p14:nvPr/>
            </p14:nvContentPartPr>
            <p14:xfrm>
              <a:off x="726198" y="2435087"/>
              <a:ext cx="249120" cy="2397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4678" y="2424287"/>
                <a:ext cx="270360" cy="24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300" name="Ink 135299"/>
              <p14:cNvContentPartPr/>
              <p14:nvPr/>
            </p14:nvContentPartPr>
            <p14:xfrm>
              <a:off x="2473200" y="3499920"/>
              <a:ext cx="681840" cy="160200"/>
            </p14:xfrm>
          </p:contentPart>
        </mc:Choice>
        <mc:Fallback xmlns="">
          <p:pic>
            <p:nvPicPr>
              <p:cNvPr id="135300" name="Ink 135299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63480" y="3496680"/>
                <a:ext cx="694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5311" name="Ink 135310"/>
              <p14:cNvContentPartPr/>
              <p14:nvPr/>
            </p14:nvContentPartPr>
            <p14:xfrm>
              <a:off x="2575800" y="3346200"/>
              <a:ext cx="1028880" cy="491400"/>
            </p14:xfrm>
          </p:contentPart>
        </mc:Choice>
        <mc:Fallback xmlns="">
          <p:pic>
            <p:nvPicPr>
              <p:cNvPr id="135311" name="Ink 135310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65720" y="3338640"/>
                <a:ext cx="1050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5317" name="Ink 135316"/>
              <p14:cNvContentPartPr/>
              <p14:nvPr/>
            </p14:nvContentPartPr>
            <p14:xfrm>
              <a:off x="2527560" y="4014407"/>
              <a:ext cx="399600" cy="183913"/>
            </p14:xfrm>
          </p:contentPart>
        </mc:Choice>
        <mc:Fallback xmlns="">
          <p:pic>
            <p:nvPicPr>
              <p:cNvPr id="135317" name="Ink 135316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47280" y="4006487"/>
                <a:ext cx="2510640" cy="1082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" name="Ink 5"/>
              <p14:cNvContentPartPr/>
              <p14:nvPr/>
            </p14:nvContentPartPr>
            <p14:xfrm>
              <a:off x="2455333" y="4046160"/>
              <a:ext cx="590760" cy="10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41293" y="4032480"/>
                <a:ext cx="61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" name="Ink 8"/>
              <p14:cNvContentPartPr/>
              <p14:nvPr/>
            </p14:nvContentPartPr>
            <p14:xfrm>
              <a:off x="2447413" y="4081440"/>
              <a:ext cx="580680" cy="12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933" y="4072440"/>
                <a:ext cx="598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" name="Ink 11"/>
              <p14:cNvContentPartPr/>
              <p14:nvPr/>
            </p14:nvContentPartPr>
            <p14:xfrm>
              <a:off x="2525533" y="3789840"/>
              <a:ext cx="161280" cy="181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512933" y="3777240"/>
                <a:ext cx="178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" name="Ink 12"/>
              <p14:cNvContentPartPr/>
              <p14:nvPr/>
            </p14:nvContentPartPr>
            <p14:xfrm>
              <a:off x="2720293" y="3880200"/>
              <a:ext cx="100080" cy="24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11653" y="3873720"/>
                <a:ext cx="112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" name="Ink 15"/>
              <p14:cNvContentPartPr/>
              <p14:nvPr/>
            </p14:nvContentPartPr>
            <p14:xfrm>
              <a:off x="2883733" y="3816120"/>
              <a:ext cx="228600" cy="167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80493" y="3810000"/>
                <a:ext cx="2415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" name="Ink 27"/>
              <p14:cNvContentPartPr/>
              <p14:nvPr/>
            </p14:nvContentPartPr>
            <p14:xfrm>
              <a:off x="6649278" y="2392247"/>
              <a:ext cx="540360" cy="2625433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37398" y="2385767"/>
                <a:ext cx="565200" cy="264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5297" name="Ink 135296"/>
              <p14:cNvContentPartPr/>
              <p14:nvPr/>
            </p14:nvContentPartPr>
            <p14:xfrm>
              <a:off x="5192413" y="2256240"/>
              <a:ext cx="755640" cy="143280"/>
            </p14:xfrm>
          </p:contentPart>
        </mc:Choice>
        <mc:Fallback xmlns="">
          <p:pic>
            <p:nvPicPr>
              <p:cNvPr id="135297" name="Ink 135296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183413" y="2252640"/>
                <a:ext cx="774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5302" name="Ink 135301"/>
              <p14:cNvContentPartPr/>
              <p14:nvPr/>
            </p14:nvContentPartPr>
            <p14:xfrm>
              <a:off x="1347918" y="1665767"/>
              <a:ext cx="5821560" cy="873673"/>
            </p14:xfrm>
          </p:contentPart>
        </mc:Choice>
        <mc:Fallback xmlns="">
          <p:pic>
            <p:nvPicPr>
              <p:cNvPr id="135302" name="Ink 135301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336398" y="1656048"/>
                <a:ext cx="5846040" cy="894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5315" name="Ink 135314"/>
              <p14:cNvContentPartPr/>
              <p14:nvPr/>
            </p14:nvContentPartPr>
            <p14:xfrm>
              <a:off x="5944398" y="3085247"/>
              <a:ext cx="266760" cy="1904113"/>
            </p14:xfrm>
          </p:contentPart>
        </mc:Choice>
        <mc:Fallback xmlns="">
          <p:pic>
            <p:nvPicPr>
              <p:cNvPr id="135315" name="Ink 135314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930358" y="3072649"/>
                <a:ext cx="284040" cy="193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5321" name="Ink 135320"/>
              <p14:cNvContentPartPr/>
              <p14:nvPr/>
            </p14:nvContentPartPr>
            <p14:xfrm>
              <a:off x="5123293" y="4169927"/>
              <a:ext cx="750185" cy="335593"/>
            </p14:xfrm>
          </p:contentPart>
        </mc:Choice>
        <mc:Fallback xmlns="">
          <p:pic>
            <p:nvPicPr>
              <p:cNvPr id="135321" name="Ink 135320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108894" y="4155539"/>
                <a:ext cx="777543" cy="36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35325" name="Ink 135324"/>
              <p14:cNvContentPartPr/>
              <p14:nvPr/>
            </p14:nvContentPartPr>
            <p14:xfrm>
              <a:off x="5085493" y="2400240"/>
              <a:ext cx="991440" cy="69120"/>
            </p14:xfrm>
          </p:contentPart>
        </mc:Choice>
        <mc:Fallback xmlns="">
          <p:pic>
            <p:nvPicPr>
              <p:cNvPr id="135325" name="Ink 135324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64613" y="2330040"/>
                <a:ext cx="1028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5328" name="Ink 135327"/>
              <p14:cNvContentPartPr/>
              <p14:nvPr/>
            </p14:nvContentPartPr>
            <p14:xfrm>
              <a:off x="6138493" y="3117000"/>
              <a:ext cx="790920" cy="1851120"/>
            </p14:xfrm>
          </p:contentPart>
        </mc:Choice>
        <mc:Fallback xmlns="">
          <p:pic>
            <p:nvPicPr>
              <p:cNvPr id="135328" name="Ink 135327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30213" y="3109440"/>
                <a:ext cx="809640" cy="18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5335" name="Ink 135334"/>
              <p14:cNvContentPartPr/>
              <p14:nvPr/>
            </p14:nvContentPartPr>
            <p14:xfrm>
              <a:off x="6219853" y="3144360"/>
              <a:ext cx="829080" cy="812880"/>
            </p14:xfrm>
          </p:contentPart>
        </mc:Choice>
        <mc:Fallback xmlns="">
          <p:pic>
            <p:nvPicPr>
              <p:cNvPr id="135335" name="Ink 135334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216253" y="3140760"/>
                <a:ext cx="84456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5336" name="Ink 135335"/>
              <p14:cNvContentPartPr/>
              <p14:nvPr/>
            </p14:nvContentPartPr>
            <p14:xfrm>
              <a:off x="6207253" y="3162000"/>
              <a:ext cx="797760" cy="1262520"/>
            </p14:xfrm>
          </p:contentPart>
        </mc:Choice>
        <mc:Fallback xmlns="">
          <p:pic>
            <p:nvPicPr>
              <p:cNvPr id="135336" name="Ink 135335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200413" y="3154080"/>
                <a:ext cx="817920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5338" name="Ink 135337"/>
              <p14:cNvContentPartPr/>
              <p14:nvPr/>
            </p14:nvContentPartPr>
            <p14:xfrm>
              <a:off x="6118693" y="3085320"/>
              <a:ext cx="1001520" cy="71640"/>
            </p14:xfrm>
          </p:contentPart>
        </mc:Choice>
        <mc:Fallback xmlns="">
          <p:pic>
            <p:nvPicPr>
              <p:cNvPr id="135338" name="Ink 135337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14373" y="3074160"/>
                <a:ext cx="10188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5365" name="Ink 135364"/>
              <p14:cNvContentPartPr/>
              <p14:nvPr/>
            </p14:nvContentPartPr>
            <p14:xfrm>
              <a:off x="6775638" y="4421207"/>
              <a:ext cx="167760" cy="543913"/>
            </p14:xfrm>
          </p:contentPart>
        </mc:Choice>
        <mc:Fallback xmlns="">
          <p:pic>
            <p:nvPicPr>
              <p:cNvPr id="135365" name="Ink 135364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70598" y="4417967"/>
                <a:ext cx="185760" cy="559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5381" name="Ink 135380"/>
              <p14:cNvContentPartPr/>
              <p14:nvPr/>
            </p14:nvContentPartPr>
            <p14:xfrm>
              <a:off x="5148798" y="2985527"/>
              <a:ext cx="861480" cy="267553"/>
            </p14:xfrm>
          </p:contentPart>
        </mc:Choice>
        <mc:Fallback xmlns="">
          <p:pic>
            <p:nvPicPr>
              <p:cNvPr id="135381" name="Ink 135380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134398" y="2971862"/>
                <a:ext cx="888840" cy="286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5383" name="Ink 135382"/>
              <p14:cNvContentPartPr/>
              <p14:nvPr/>
            </p14:nvContentPartPr>
            <p14:xfrm>
              <a:off x="4721173" y="2398367"/>
              <a:ext cx="307745" cy="2522233"/>
            </p14:xfrm>
          </p:contentPart>
        </mc:Choice>
        <mc:Fallback xmlns="">
          <p:pic>
            <p:nvPicPr>
              <p:cNvPr id="135383" name="Ink 135382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16134" y="2387928"/>
                <a:ext cx="325742" cy="2547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5387" name="Ink 135386"/>
              <p14:cNvContentPartPr/>
              <p14:nvPr/>
            </p14:nvContentPartPr>
            <p14:xfrm>
              <a:off x="1807920" y="4153007"/>
              <a:ext cx="136080" cy="249793"/>
            </p14:xfrm>
          </p:contentPart>
        </mc:Choice>
        <mc:Fallback xmlns="">
          <p:pic>
            <p:nvPicPr>
              <p:cNvPr id="135387" name="Ink 135386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799640" y="4149768"/>
                <a:ext cx="154440" cy="260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5182" name="Ink 135181"/>
              <p14:cNvContentPartPr/>
              <p14:nvPr/>
            </p14:nvContentPartPr>
            <p14:xfrm>
              <a:off x="6096531" y="2503766"/>
              <a:ext cx="961560" cy="50040"/>
            </p14:xfrm>
          </p:contentPart>
        </mc:Choice>
        <mc:Fallback xmlns="">
          <p:pic>
            <p:nvPicPr>
              <p:cNvPr id="135182" name="Ink 135181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091491" y="2498366"/>
                <a:ext cx="9720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5187" name="Ink 135186"/>
              <p14:cNvContentPartPr/>
              <p14:nvPr/>
            </p14:nvContentPartPr>
            <p14:xfrm>
              <a:off x="2033053" y="2472527"/>
              <a:ext cx="369665" cy="2432233"/>
            </p14:xfrm>
          </p:contentPart>
        </mc:Choice>
        <mc:Fallback xmlns="">
          <p:pic>
            <p:nvPicPr>
              <p:cNvPr id="135187" name="Ink 135186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19735" y="2462088"/>
                <a:ext cx="396301" cy="245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5188" name="Ink 135187"/>
              <p14:cNvContentPartPr/>
              <p14:nvPr/>
            </p14:nvContentPartPr>
            <p14:xfrm>
              <a:off x="2582413" y="3010007"/>
              <a:ext cx="931625" cy="296713"/>
            </p14:xfrm>
          </p:contentPart>
        </mc:Choice>
        <mc:Fallback xmlns="">
          <p:pic>
            <p:nvPicPr>
              <p:cNvPr id="135188" name="Ink 135187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574133" y="2997060"/>
                <a:ext cx="949264" cy="318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189" name="Ink 135188"/>
              <p14:cNvContentPartPr/>
              <p14:nvPr/>
            </p14:nvContentPartPr>
            <p14:xfrm>
              <a:off x="2496013" y="2842967"/>
              <a:ext cx="527705" cy="333073"/>
            </p14:xfrm>
          </p:contentPart>
        </mc:Choice>
        <mc:Fallback xmlns="">
          <p:pic>
            <p:nvPicPr>
              <p:cNvPr id="135189" name="Ink 135188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484854" y="2839730"/>
                <a:ext cx="542103" cy="342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5190" name="Ink 135189"/>
              <p14:cNvContentPartPr/>
              <p14:nvPr/>
            </p14:nvContentPartPr>
            <p14:xfrm>
              <a:off x="3291613" y="2470007"/>
              <a:ext cx="560105" cy="3054879"/>
            </p14:xfrm>
          </p:contentPart>
        </mc:Choice>
        <mc:Fallback xmlns="">
          <p:pic>
            <p:nvPicPr>
              <p:cNvPr id="135190" name="Ink 135189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277574" y="2458847"/>
                <a:ext cx="586742" cy="308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5191" name="Ink 135190"/>
              <p14:cNvContentPartPr/>
              <p14:nvPr/>
            </p14:nvContentPartPr>
            <p14:xfrm>
              <a:off x="5301853" y="4744127"/>
              <a:ext cx="661625" cy="304273"/>
            </p14:xfrm>
          </p:contentPart>
        </mc:Choice>
        <mc:Fallback xmlns="">
          <p:pic>
            <p:nvPicPr>
              <p:cNvPr id="135191" name="Ink 135190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86734" y="4732978"/>
                <a:ext cx="691862" cy="329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5192" name="Ink 135191"/>
              <p14:cNvContentPartPr/>
              <p14:nvPr/>
            </p14:nvContentPartPr>
            <p14:xfrm>
              <a:off x="4500133" y="4518767"/>
              <a:ext cx="147905" cy="319753"/>
            </p14:xfrm>
          </p:contentPart>
        </mc:Choice>
        <mc:Fallback xmlns="">
          <p:pic>
            <p:nvPicPr>
              <p:cNvPr id="135192" name="Ink 135191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492216" y="4515530"/>
                <a:ext cx="168058" cy="334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5193" name="Ink 135192"/>
              <p14:cNvContentPartPr/>
              <p14:nvPr/>
            </p14:nvContentPartPr>
            <p14:xfrm>
              <a:off x="2490120" y="4776527"/>
              <a:ext cx="476280" cy="170233"/>
            </p14:xfrm>
          </p:contentPart>
        </mc:Choice>
        <mc:Fallback xmlns="">
          <p:pic>
            <p:nvPicPr>
              <p:cNvPr id="135193" name="Ink 135192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482560" y="4769017"/>
                <a:ext cx="488520" cy="188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5402" name="Ink 135401"/>
              <p14:cNvContentPartPr/>
              <p14:nvPr/>
            </p14:nvContentPartPr>
            <p14:xfrm>
              <a:off x="1526893" y="4346687"/>
              <a:ext cx="7075598" cy="2056599"/>
            </p14:xfrm>
          </p:contentPart>
        </mc:Choice>
        <mc:Fallback xmlns="">
          <p:pic>
            <p:nvPicPr>
              <p:cNvPr id="135402" name="Ink 135401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515013" y="4336967"/>
                <a:ext cx="7091078" cy="20799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6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5200" name="Ink 135199"/>
              <p14:cNvContentPartPr/>
              <p14:nvPr/>
            </p14:nvContentPartPr>
            <p14:xfrm>
              <a:off x="865878" y="4227167"/>
              <a:ext cx="1037880" cy="579240"/>
            </p14:xfrm>
          </p:contentPart>
        </mc:Choice>
        <mc:Fallback xmlns="">
          <p:pic>
            <p:nvPicPr>
              <p:cNvPr id="135200" name="Ink 13519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838" y="4219607"/>
                <a:ext cx="10486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5204" name="Ink 135203"/>
              <p14:cNvContentPartPr/>
              <p14:nvPr/>
            </p14:nvContentPartPr>
            <p14:xfrm>
              <a:off x="843918" y="4280447"/>
              <a:ext cx="1223280" cy="529200"/>
            </p14:xfrm>
          </p:contentPart>
        </mc:Choice>
        <mc:Fallback xmlns="">
          <p:pic>
            <p:nvPicPr>
              <p:cNvPr id="135204" name="Ink 13520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18" y="4270727"/>
                <a:ext cx="1239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208" name="Ink 135207"/>
              <p14:cNvContentPartPr/>
              <p14:nvPr/>
            </p14:nvContentPartPr>
            <p14:xfrm>
              <a:off x="806478" y="3617687"/>
              <a:ext cx="1252440" cy="602280"/>
            </p14:xfrm>
          </p:contentPart>
        </mc:Choice>
        <mc:Fallback xmlns="">
          <p:pic>
            <p:nvPicPr>
              <p:cNvPr id="135208" name="Ink 13520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198" y="3610487"/>
                <a:ext cx="12693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5209" name="Ink 135208"/>
              <p14:cNvContentPartPr/>
              <p14:nvPr/>
            </p14:nvContentPartPr>
            <p14:xfrm>
              <a:off x="939318" y="3658007"/>
              <a:ext cx="1044642" cy="1241640"/>
            </p14:xfrm>
          </p:contentPart>
        </mc:Choice>
        <mc:Fallback xmlns="">
          <p:pic>
            <p:nvPicPr>
              <p:cNvPr id="135209" name="Ink 1352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318" y="3652967"/>
                <a:ext cx="106164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5215" name="Ink 135214"/>
              <p14:cNvContentPartPr/>
              <p14:nvPr/>
            </p14:nvContentPartPr>
            <p14:xfrm>
              <a:off x="879918" y="2614367"/>
              <a:ext cx="1123842" cy="2408400"/>
            </p14:xfrm>
          </p:contentPart>
        </mc:Choice>
        <mc:Fallback xmlns="">
          <p:pic>
            <p:nvPicPr>
              <p:cNvPr id="135215" name="Ink 1352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279" y="2605727"/>
                <a:ext cx="1141121" cy="24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5218" name="Ink 135217"/>
              <p14:cNvContentPartPr/>
              <p14:nvPr/>
            </p14:nvContentPartPr>
            <p14:xfrm>
              <a:off x="821238" y="2680607"/>
              <a:ext cx="1467720" cy="498960"/>
            </p14:xfrm>
          </p:contentPart>
        </mc:Choice>
        <mc:Fallback xmlns="">
          <p:pic>
            <p:nvPicPr>
              <p:cNvPr id="135218" name="Ink 1352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198" y="2675567"/>
                <a:ext cx="1482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5222" name="Ink 135221"/>
              <p14:cNvContentPartPr/>
              <p14:nvPr/>
            </p14:nvContentPartPr>
            <p14:xfrm>
              <a:off x="1062438" y="2635967"/>
              <a:ext cx="1104120" cy="698760"/>
            </p14:xfrm>
          </p:contentPart>
        </mc:Choice>
        <mc:Fallback xmlns="">
          <p:pic>
            <p:nvPicPr>
              <p:cNvPr id="135222" name="Ink 1352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238" y="2628767"/>
                <a:ext cx="11181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5225" name="Ink 135224"/>
              <p14:cNvContentPartPr/>
              <p14:nvPr/>
            </p14:nvContentPartPr>
            <p14:xfrm>
              <a:off x="956238" y="3209807"/>
              <a:ext cx="1214280" cy="441000"/>
            </p14:xfrm>
          </p:contentPart>
        </mc:Choice>
        <mc:Fallback xmlns="">
          <p:pic>
            <p:nvPicPr>
              <p:cNvPr id="135225" name="Ink 1352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918" y="3206567"/>
                <a:ext cx="12240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5228" name="Ink 135227"/>
              <p14:cNvContentPartPr/>
              <p14:nvPr/>
            </p14:nvContentPartPr>
            <p14:xfrm>
              <a:off x="3866838" y="2518247"/>
              <a:ext cx="837720" cy="2207880"/>
            </p14:xfrm>
          </p:contentPart>
        </mc:Choice>
        <mc:Fallback xmlns="">
          <p:pic>
            <p:nvPicPr>
              <p:cNvPr id="135228" name="Ink 1352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55678" y="2510327"/>
                <a:ext cx="852120" cy="22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236" name="Ink 135235"/>
              <p14:cNvContentPartPr/>
              <p14:nvPr/>
            </p14:nvContentPartPr>
            <p14:xfrm>
              <a:off x="3718518" y="3196847"/>
              <a:ext cx="1041480" cy="931320"/>
            </p14:xfrm>
          </p:contentPart>
        </mc:Choice>
        <mc:Fallback xmlns="">
          <p:pic>
            <p:nvPicPr>
              <p:cNvPr id="135236" name="Ink 1352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0238" y="3188567"/>
                <a:ext cx="105984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237" name="Ink 135236"/>
              <p14:cNvContentPartPr/>
              <p14:nvPr/>
            </p14:nvContentPartPr>
            <p14:xfrm>
              <a:off x="4595838" y="3771767"/>
              <a:ext cx="193320" cy="408960"/>
            </p14:xfrm>
          </p:contentPart>
        </mc:Choice>
        <mc:Fallback xmlns="">
          <p:pic>
            <p:nvPicPr>
              <p:cNvPr id="135237" name="Ink 1352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2238" y="3767447"/>
                <a:ext cx="2102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5242" name="Ink 135241"/>
              <p14:cNvContentPartPr/>
              <p14:nvPr/>
            </p14:nvContentPartPr>
            <p14:xfrm>
              <a:off x="4655238" y="3122327"/>
              <a:ext cx="182880" cy="419760"/>
            </p14:xfrm>
          </p:contentPart>
        </mc:Choice>
        <mc:Fallback xmlns="">
          <p:pic>
            <p:nvPicPr>
              <p:cNvPr id="135242" name="Ink 1352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48758" y="3112247"/>
                <a:ext cx="1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243" name="Ink 135242"/>
              <p14:cNvContentPartPr/>
              <p14:nvPr/>
            </p14:nvContentPartPr>
            <p14:xfrm>
              <a:off x="3769998" y="3247607"/>
              <a:ext cx="1042200" cy="583200"/>
            </p14:xfrm>
          </p:contentPart>
        </mc:Choice>
        <mc:Fallback xmlns="">
          <p:pic>
            <p:nvPicPr>
              <p:cNvPr id="135243" name="Ink 1352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66758" y="3233567"/>
                <a:ext cx="10594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5247" name="Ink 135246"/>
              <p14:cNvContentPartPr/>
              <p14:nvPr/>
            </p14:nvContentPartPr>
            <p14:xfrm>
              <a:off x="3779358" y="2532647"/>
              <a:ext cx="1148040" cy="1724040"/>
            </p14:xfrm>
          </p:contentPart>
        </mc:Choice>
        <mc:Fallback xmlns="">
          <p:pic>
            <p:nvPicPr>
              <p:cNvPr id="135247" name="Ink 1352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73958" y="2519327"/>
                <a:ext cx="1166760" cy="17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5248" name="Ink 135247"/>
              <p14:cNvContentPartPr/>
              <p14:nvPr/>
            </p14:nvContentPartPr>
            <p14:xfrm>
              <a:off x="3761718" y="3125567"/>
              <a:ext cx="956160" cy="1712160"/>
            </p14:xfrm>
          </p:contentPart>
        </mc:Choice>
        <mc:Fallback xmlns="">
          <p:pic>
            <p:nvPicPr>
              <p:cNvPr id="135248" name="Ink 1352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4158" y="3122327"/>
                <a:ext cx="910440" cy="17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5252" name="Ink 135251"/>
              <p14:cNvContentPartPr/>
              <p14:nvPr/>
            </p14:nvContentPartPr>
            <p14:xfrm>
              <a:off x="3638958" y="3524447"/>
              <a:ext cx="1254240" cy="531000"/>
            </p14:xfrm>
          </p:contentPart>
        </mc:Choice>
        <mc:Fallback xmlns="">
          <p:pic>
            <p:nvPicPr>
              <p:cNvPr id="135252" name="Ink 13525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31758" y="3510047"/>
                <a:ext cx="127584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257" name="Ink 135256"/>
              <p14:cNvContentPartPr/>
              <p14:nvPr/>
            </p14:nvContentPartPr>
            <p14:xfrm>
              <a:off x="3730038" y="2605007"/>
              <a:ext cx="1038600" cy="590040"/>
            </p14:xfrm>
          </p:contentPart>
        </mc:Choice>
        <mc:Fallback xmlns="">
          <p:pic>
            <p:nvPicPr>
              <p:cNvPr id="135257" name="Ink 13525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3198" y="2591327"/>
                <a:ext cx="10504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260" name="Ink 135259"/>
              <p14:cNvContentPartPr/>
              <p14:nvPr/>
            </p14:nvContentPartPr>
            <p14:xfrm>
              <a:off x="2125080" y="2525807"/>
              <a:ext cx="4919478" cy="2593440"/>
            </p14:xfrm>
          </p:contentPart>
        </mc:Choice>
        <mc:Fallback xmlns="">
          <p:pic>
            <p:nvPicPr>
              <p:cNvPr id="135260" name="Ink 1352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96918" y="2572607"/>
                <a:ext cx="1086480" cy="23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5263" name="Ink 135262"/>
              <p14:cNvContentPartPr/>
              <p14:nvPr/>
            </p14:nvContentPartPr>
            <p14:xfrm>
              <a:off x="887478" y="2498447"/>
              <a:ext cx="1324440" cy="2348280"/>
            </p14:xfrm>
          </p:contentPart>
        </mc:Choice>
        <mc:Fallback xmlns="">
          <p:pic>
            <p:nvPicPr>
              <p:cNvPr id="135263" name="Ink 1352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7398" y="2490167"/>
                <a:ext cx="1348200" cy="23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5267" name="Ink 135266"/>
              <p14:cNvContentPartPr/>
              <p14:nvPr/>
            </p14:nvContentPartPr>
            <p14:xfrm>
              <a:off x="5982918" y="4435607"/>
              <a:ext cx="990000" cy="512280"/>
            </p14:xfrm>
          </p:contentPart>
        </mc:Choice>
        <mc:Fallback xmlns="">
          <p:pic>
            <p:nvPicPr>
              <p:cNvPr id="135267" name="Ink 135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2838" y="4378367"/>
                <a:ext cx="1038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5270" name="Ink 135269"/>
              <p14:cNvContentPartPr/>
              <p14:nvPr/>
            </p14:nvContentPartPr>
            <p14:xfrm>
              <a:off x="5994438" y="4366487"/>
              <a:ext cx="1003680" cy="486000"/>
            </p14:xfrm>
          </p:contentPart>
        </mc:Choice>
        <mc:Fallback xmlns="">
          <p:pic>
            <p:nvPicPr>
              <p:cNvPr id="135270" name="Ink 13526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90478" y="4357847"/>
                <a:ext cx="10224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280" name="Ink 135279"/>
              <p14:cNvContentPartPr/>
              <p14:nvPr/>
            </p14:nvContentPartPr>
            <p14:xfrm>
              <a:off x="5955198" y="3884447"/>
              <a:ext cx="1213200" cy="1131120"/>
            </p14:xfrm>
          </p:contentPart>
        </mc:Choice>
        <mc:Fallback xmlns="">
          <p:pic>
            <p:nvPicPr>
              <p:cNvPr id="135280" name="Ink 13527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47638" y="3871847"/>
                <a:ext cx="123480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5285" name="Ink 135284"/>
              <p14:cNvContentPartPr/>
              <p14:nvPr/>
            </p14:nvContentPartPr>
            <p14:xfrm>
              <a:off x="5980398" y="2513927"/>
              <a:ext cx="1076040" cy="651960"/>
            </p14:xfrm>
          </p:contentPart>
        </mc:Choice>
        <mc:Fallback xmlns="">
          <p:pic>
            <p:nvPicPr>
              <p:cNvPr id="135285" name="Ink 13528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73558" y="2465327"/>
                <a:ext cx="1100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5286" name="Ink 135285"/>
              <p14:cNvContentPartPr/>
              <p14:nvPr/>
            </p14:nvContentPartPr>
            <p14:xfrm>
              <a:off x="6050598" y="3194327"/>
              <a:ext cx="945000" cy="723240"/>
            </p14:xfrm>
          </p:contentPart>
        </mc:Choice>
        <mc:Fallback xmlns="">
          <p:pic>
            <p:nvPicPr>
              <p:cNvPr id="135286" name="Ink 13528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45198" y="3185687"/>
                <a:ext cx="9590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5290" name="Ink 135289"/>
              <p14:cNvContentPartPr/>
              <p14:nvPr/>
            </p14:nvContentPartPr>
            <p14:xfrm>
              <a:off x="6024318" y="2586287"/>
              <a:ext cx="837720" cy="524160"/>
            </p14:xfrm>
          </p:contentPart>
        </mc:Choice>
        <mc:Fallback xmlns="">
          <p:pic>
            <p:nvPicPr>
              <p:cNvPr id="135290" name="Ink 135289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21078" y="2583047"/>
                <a:ext cx="9295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5299" name="Ink 135298"/>
              <p14:cNvContentPartPr/>
              <p14:nvPr/>
            </p14:nvContentPartPr>
            <p14:xfrm>
              <a:off x="6085158" y="2587007"/>
              <a:ext cx="829800" cy="1281600"/>
            </p14:xfrm>
          </p:contentPart>
        </mc:Choice>
        <mc:Fallback xmlns="">
          <p:pic>
            <p:nvPicPr>
              <p:cNvPr id="135299" name="Ink 13529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7958" y="2517527"/>
                <a:ext cx="884520" cy="13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5301" name="Ink 135300"/>
              <p14:cNvContentPartPr/>
              <p14:nvPr/>
            </p14:nvContentPartPr>
            <p14:xfrm>
              <a:off x="6079038" y="2688887"/>
              <a:ext cx="970560" cy="1748160"/>
            </p14:xfrm>
          </p:contentPart>
        </mc:Choice>
        <mc:Fallback xmlns="">
          <p:pic>
            <p:nvPicPr>
              <p:cNvPr id="135301" name="Ink 13530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72558" y="2684927"/>
                <a:ext cx="983880" cy="17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308" name="Ink 135307"/>
              <p14:cNvContentPartPr/>
              <p14:nvPr/>
            </p14:nvContentPartPr>
            <p14:xfrm>
              <a:off x="6146358" y="3791927"/>
              <a:ext cx="752760" cy="104040"/>
            </p14:xfrm>
          </p:contentPart>
        </mc:Choice>
        <mc:Fallback xmlns="">
          <p:pic>
            <p:nvPicPr>
              <p:cNvPr id="135308" name="Ink 13530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38798" y="3784367"/>
                <a:ext cx="772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5309" name="Ink 135308"/>
              <p14:cNvContentPartPr/>
              <p14:nvPr/>
            </p14:nvContentPartPr>
            <p14:xfrm>
              <a:off x="6069678" y="3915767"/>
              <a:ext cx="815400" cy="470520"/>
            </p14:xfrm>
          </p:contentPart>
        </mc:Choice>
        <mc:Fallback xmlns="">
          <p:pic>
            <p:nvPicPr>
              <p:cNvPr id="135309" name="Ink 135308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62478" y="3911807"/>
                <a:ext cx="82656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323" name="Ink 135322"/>
              <p14:cNvContentPartPr/>
              <p14:nvPr/>
            </p14:nvContentPartPr>
            <p14:xfrm>
              <a:off x="2385798" y="2491247"/>
              <a:ext cx="1050120" cy="213480"/>
            </p14:xfrm>
          </p:contentPart>
        </mc:Choice>
        <mc:Fallback xmlns="">
          <p:pic>
            <p:nvPicPr>
              <p:cNvPr id="135323" name="Ink 13532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74998" y="2482967"/>
                <a:ext cx="1072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5324" name="Ink 135323"/>
              <p14:cNvContentPartPr/>
              <p14:nvPr/>
            </p14:nvContentPartPr>
            <p14:xfrm>
              <a:off x="2718798" y="2300807"/>
              <a:ext cx="187200" cy="277200"/>
            </p14:xfrm>
          </p:contentPart>
        </mc:Choice>
        <mc:Fallback xmlns="">
          <p:pic>
            <p:nvPicPr>
              <p:cNvPr id="135324" name="Ink 13532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10878" y="2287487"/>
                <a:ext cx="205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5329" name="Ink 135328"/>
              <p14:cNvContentPartPr/>
              <p14:nvPr/>
            </p14:nvContentPartPr>
            <p14:xfrm>
              <a:off x="2172318" y="3146087"/>
              <a:ext cx="1370520" cy="65880"/>
            </p14:xfrm>
          </p:contentPart>
        </mc:Choice>
        <mc:Fallback xmlns="">
          <p:pic>
            <p:nvPicPr>
              <p:cNvPr id="135329" name="Ink 135328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63678" y="3134927"/>
                <a:ext cx="1391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5342" name="Ink 135341"/>
              <p14:cNvContentPartPr/>
              <p14:nvPr/>
            </p14:nvContentPartPr>
            <p14:xfrm>
              <a:off x="2179158" y="3643607"/>
              <a:ext cx="1402560" cy="84600"/>
            </p14:xfrm>
          </p:contentPart>
        </mc:Choice>
        <mc:Fallback xmlns="">
          <p:pic>
            <p:nvPicPr>
              <p:cNvPr id="135342" name="Ink 135341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166918" y="3631367"/>
                <a:ext cx="1424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5356" name="Ink 135355"/>
              <p14:cNvContentPartPr/>
              <p14:nvPr/>
            </p14:nvContentPartPr>
            <p14:xfrm>
              <a:off x="2139480" y="4138560"/>
              <a:ext cx="1443600" cy="36000"/>
            </p14:xfrm>
          </p:contentPart>
        </mc:Choice>
        <mc:Fallback xmlns="">
          <p:pic>
            <p:nvPicPr>
              <p:cNvPr id="135356" name="Ink 135355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28680" y="4129200"/>
                <a:ext cx="1467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5398" name="Ink 135397"/>
              <p14:cNvContentPartPr/>
              <p14:nvPr/>
            </p14:nvContentPartPr>
            <p14:xfrm>
              <a:off x="7434720" y="2156040"/>
              <a:ext cx="194400" cy="3075840"/>
            </p14:xfrm>
          </p:contentPart>
        </mc:Choice>
        <mc:Fallback xmlns="">
          <p:pic>
            <p:nvPicPr>
              <p:cNvPr id="135398" name="Ink 135397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431120" y="2146680"/>
                <a:ext cx="21312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5414" name="Ink 135413"/>
              <p14:cNvContentPartPr/>
              <p14:nvPr/>
            </p14:nvContentPartPr>
            <p14:xfrm>
              <a:off x="4991040" y="2428920"/>
              <a:ext cx="997920" cy="27360"/>
            </p14:xfrm>
          </p:contentPart>
        </mc:Choice>
        <mc:Fallback xmlns="">
          <p:pic>
            <p:nvPicPr>
              <p:cNvPr id="135414" name="Ink 13541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81320" y="2413800"/>
                <a:ext cx="1020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5438" name="Ink 135437"/>
              <p14:cNvContentPartPr/>
              <p14:nvPr/>
            </p14:nvContentPartPr>
            <p14:xfrm>
              <a:off x="5022360" y="3161880"/>
              <a:ext cx="1010520" cy="34920"/>
            </p14:xfrm>
          </p:contentPart>
        </mc:Choice>
        <mc:Fallback xmlns="">
          <p:pic>
            <p:nvPicPr>
              <p:cNvPr id="135438" name="Ink 135437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15880" y="3150000"/>
                <a:ext cx="1022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5464" name="Ink 135463"/>
              <p14:cNvContentPartPr/>
              <p14:nvPr/>
            </p14:nvContentPartPr>
            <p14:xfrm>
              <a:off x="4834800" y="4317840"/>
              <a:ext cx="1118880" cy="95040"/>
            </p14:xfrm>
          </p:contentPart>
        </mc:Choice>
        <mc:Fallback xmlns="">
          <p:pic>
            <p:nvPicPr>
              <p:cNvPr id="135464" name="Ink 135463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23640" y="4307760"/>
                <a:ext cx="1144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" name="Ink 7"/>
              <p14:cNvContentPartPr/>
              <p14:nvPr/>
            </p14:nvContentPartPr>
            <p14:xfrm>
              <a:off x="2445120" y="3016080"/>
              <a:ext cx="747720" cy="262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440440" y="3012840"/>
                <a:ext cx="7556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" name="Ink 6"/>
              <p14:cNvContentPartPr/>
              <p14:nvPr/>
            </p14:nvContentPartPr>
            <p14:xfrm>
              <a:off x="7788600" y="3157920"/>
              <a:ext cx="617760" cy="972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777440" y="3151800"/>
                <a:ext cx="64080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9" name="Ink 18"/>
              <p14:cNvContentPartPr/>
              <p14:nvPr/>
            </p14:nvContentPartPr>
            <p14:xfrm>
              <a:off x="726198" y="2435087"/>
              <a:ext cx="249120" cy="2397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4678" y="2424287"/>
                <a:ext cx="270360" cy="24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300" name="Ink 135299"/>
              <p14:cNvContentPartPr/>
              <p14:nvPr/>
            </p14:nvContentPartPr>
            <p14:xfrm>
              <a:off x="2473200" y="3499920"/>
              <a:ext cx="681840" cy="160200"/>
            </p14:xfrm>
          </p:contentPart>
        </mc:Choice>
        <mc:Fallback xmlns="">
          <p:pic>
            <p:nvPicPr>
              <p:cNvPr id="135300" name="Ink 135299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63480" y="3496680"/>
                <a:ext cx="694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5311" name="Ink 135310"/>
              <p14:cNvContentPartPr/>
              <p14:nvPr/>
            </p14:nvContentPartPr>
            <p14:xfrm>
              <a:off x="2575800" y="3346200"/>
              <a:ext cx="1028880" cy="491400"/>
            </p14:xfrm>
          </p:contentPart>
        </mc:Choice>
        <mc:Fallback xmlns="">
          <p:pic>
            <p:nvPicPr>
              <p:cNvPr id="135311" name="Ink 135310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65720" y="3338640"/>
                <a:ext cx="10501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5317" name="Ink 135316"/>
              <p14:cNvContentPartPr/>
              <p14:nvPr/>
            </p14:nvContentPartPr>
            <p14:xfrm>
              <a:off x="2527560" y="4014407"/>
              <a:ext cx="399600" cy="183913"/>
            </p14:xfrm>
          </p:contentPart>
        </mc:Choice>
        <mc:Fallback xmlns="">
          <p:pic>
            <p:nvPicPr>
              <p:cNvPr id="135317" name="Ink 135316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47280" y="4006487"/>
                <a:ext cx="2510640" cy="1082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" name="Ink 5"/>
              <p14:cNvContentPartPr/>
              <p14:nvPr/>
            </p14:nvContentPartPr>
            <p14:xfrm>
              <a:off x="2455333" y="4046160"/>
              <a:ext cx="590760" cy="10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41293" y="4032480"/>
                <a:ext cx="61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" name="Ink 8"/>
              <p14:cNvContentPartPr/>
              <p14:nvPr/>
            </p14:nvContentPartPr>
            <p14:xfrm>
              <a:off x="2447413" y="4081440"/>
              <a:ext cx="580680" cy="12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933" y="4072440"/>
                <a:ext cx="598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" name="Ink 11"/>
              <p14:cNvContentPartPr/>
              <p14:nvPr/>
            </p14:nvContentPartPr>
            <p14:xfrm>
              <a:off x="2525533" y="3789840"/>
              <a:ext cx="161280" cy="181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512933" y="3777240"/>
                <a:ext cx="178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" name="Ink 12"/>
              <p14:cNvContentPartPr/>
              <p14:nvPr/>
            </p14:nvContentPartPr>
            <p14:xfrm>
              <a:off x="2720293" y="3880200"/>
              <a:ext cx="100080" cy="24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11653" y="3873720"/>
                <a:ext cx="112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" name="Ink 15"/>
              <p14:cNvContentPartPr/>
              <p14:nvPr/>
            </p14:nvContentPartPr>
            <p14:xfrm>
              <a:off x="2883733" y="3816120"/>
              <a:ext cx="228600" cy="167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880493" y="3810000"/>
                <a:ext cx="2415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" name="Ink 27"/>
              <p14:cNvContentPartPr/>
              <p14:nvPr/>
            </p14:nvContentPartPr>
            <p14:xfrm>
              <a:off x="6649278" y="2444447"/>
              <a:ext cx="463320" cy="1759633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37398" y="2385767"/>
                <a:ext cx="565200" cy="264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5297" name="Ink 135296"/>
              <p14:cNvContentPartPr/>
              <p14:nvPr/>
            </p14:nvContentPartPr>
            <p14:xfrm>
              <a:off x="5192413" y="2256240"/>
              <a:ext cx="755640" cy="143280"/>
            </p14:xfrm>
          </p:contentPart>
        </mc:Choice>
        <mc:Fallback xmlns="">
          <p:pic>
            <p:nvPicPr>
              <p:cNvPr id="135297" name="Ink 135296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183413" y="2252640"/>
                <a:ext cx="774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5321" name="Ink 135320"/>
              <p14:cNvContentPartPr/>
              <p14:nvPr/>
            </p14:nvContentPartPr>
            <p14:xfrm>
              <a:off x="5123293" y="4169927"/>
              <a:ext cx="750185" cy="335593"/>
            </p14:xfrm>
          </p:contentPart>
        </mc:Choice>
        <mc:Fallback xmlns="">
          <p:pic>
            <p:nvPicPr>
              <p:cNvPr id="135321" name="Ink 135320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108894" y="4155539"/>
                <a:ext cx="777543" cy="36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35325" name="Ink 135324"/>
              <p14:cNvContentPartPr/>
              <p14:nvPr/>
            </p14:nvContentPartPr>
            <p14:xfrm>
              <a:off x="5085493" y="2400240"/>
              <a:ext cx="991440" cy="69120"/>
            </p14:xfrm>
          </p:contentPart>
        </mc:Choice>
        <mc:Fallback xmlns="">
          <p:pic>
            <p:nvPicPr>
              <p:cNvPr id="135325" name="Ink 135324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64613" y="2330040"/>
                <a:ext cx="1028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35328" name="Ink 135327"/>
              <p14:cNvContentPartPr/>
              <p14:nvPr/>
            </p14:nvContentPartPr>
            <p14:xfrm>
              <a:off x="6138493" y="3117000"/>
              <a:ext cx="790920" cy="1851120"/>
            </p14:xfrm>
          </p:contentPart>
        </mc:Choice>
        <mc:Fallback xmlns="">
          <p:pic>
            <p:nvPicPr>
              <p:cNvPr id="135328" name="Ink 135327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30213" y="3109440"/>
                <a:ext cx="809640" cy="18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5335" name="Ink 135334"/>
              <p14:cNvContentPartPr/>
              <p14:nvPr/>
            </p14:nvContentPartPr>
            <p14:xfrm>
              <a:off x="6219853" y="3144360"/>
              <a:ext cx="829080" cy="812880"/>
            </p14:xfrm>
          </p:contentPart>
        </mc:Choice>
        <mc:Fallback xmlns="">
          <p:pic>
            <p:nvPicPr>
              <p:cNvPr id="135335" name="Ink 135334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216253" y="3140760"/>
                <a:ext cx="84456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5336" name="Ink 135335"/>
              <p14:cNvContentPartPr/>
              <p14:nvPr/>
            </p14:nvContentPartPr>
            <p14:xfrm>
              <a:off x="6207253" y="3162000"/>
              <a:ext cx="797760" cy="1262520"/>
            </p14:xfrm>
          </p:contentPart>
        </mc:Choice>
        <mc:Fallback xmlns="">
          <p:pic>
            <p:nvPicPr>
              <p:cNvPr id="135336" name="Ink 135335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200413" y="3154080"/>
                <a:ext cx="817920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5338" name="Ink 135337"/>
              <p14:cNvContentPartPr/>
              <p14:nvPr/>
            </p14:nvContentPartPr>
            <p14:xfrm>
              <a:off x="6118693" y="3085320"/>
              <a:ext cx="1001520" cy="71640"/>
            </p14:xfrm>
          </p:contentPart>
        </mc:Choice>
        <mc:Fallback xmlns="">
          <p:pic>
            <p:nvPicPr>
              <p:cNvPr id="135338" name="Ink 135337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14373" y="3074160"/>
                <a:ext cx="10188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5365" name="Ink 135364"/>
              <p14:cNvContentPartPr/>
              <p14:nvPr/>
            </p14:nvContentPartPr>
            <p14:xfrm>
              <a:off x="6775638" y="4421207"/>
              <a:ext cx="167760" cy="543913"/>
            </p14:xfrm>
          </p:contentPart>
        </mc:Choice>
        <mc:Fallback xmlns="">
          <p:pic>
            <p:nvPicPr>
              <p:cNvPr id="135365" name="Ink 135364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70598" y="4417967"/>
                <a:ext cx="185760" cy="559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5383" name="Ink 135382"/>
              <p14:cNvContentPartPr/>
              <p14:nvPr/>
            </p14:nvContentPartPr>
            <p14:xfrm>
              <a:off x="4721173" y="2489447"/>
              <a:ext cx="255545" cy="1226233"/>
            </p14:xfrm>
          </p:contentPart>
        </mc:Choice>
        <mc:Fallback xmlns="">
          <p:pic>
            <p:nvPicPr>
              <p:cNvPr id="135383" name="Ink 135382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16134" y="2387928"/>
                <a:ext cx="325742" cy="2547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5387" name="Ink 135386"/>
              <p14:cNvContentPartPr/>
              <p14:nvPr/>
            </p14:nvContentPartPr>
            <p14:xfrm>
              <a:off x="1807920" y="4153007"/>
              <a:ext cx="136080" cy="249793"/>
            </p14:xfrm>
          </p:contentPart>
        </mc:Choice>
        <mc:Fallback xmlns="">
          <p:pic>
            <p:nvPicPr>
              <p:cNvPr id="135387" name="Ink 135386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799640" y="4149768"/>
                <a:ext cx="154440" cy="260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5182" name="Ink 135181"/>
              <p14:cNvContentPartPr/>
              <p14:nvPr/>
            </p14:nvContentPartPr>
            <p14:xfrm>
              <a:off x="6096531" y="2503766"/>
              <a:ext cx="961560" cy="50040"/>
            </p14:xfrm>
          </p:contentPart>
        </mc:Choice>
        <mc:Fallback xmlns="">
          <p:pic>
            <p:nvPicPr>
              <p:cNvPr id="135182" name="Ink 135181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091491" y="2498366"/>
                <a:ext cx="9720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5187" name="Ink 135186"/>
              <p14:cNvContentPartPr/>
              <p14:nvPr/>
            </p14:nvContentPartPr>
            <p14:xfrm>
              <a:off x="2033053" y="2472527"/>
              <a:ext cx="369665" cy="2432233"/>
            </p14:xfrm>
          </p:contentPart>
        </mc:Choice>
        <mc:Fallback xmlns="">
          <p:pic>
            <p:nvPicPr>
              <p:cNvPr id="135187" name="Ink 135186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19735" y="2462088"/>
                <a:ext cx="396301" cy="2456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5188" name="Ink 135187"/>
              <p14:cNvContentPartPr/>
              <p14:nvPr/>
            </p14:nvContentPartPr>
            <p14:xfrm>
              <a:off x="2582413" y="3010007"/>
              <a:ext cx="931625" cy="296713"/>
            </p14:xfrm>
          </p:contentPart>
        </mc:Choice>
        <mc:Fallback xmlns="">
          <p:pic>
            <p:nvPicPr>
              <p:cNvPr id="135188" name="Ink 135187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574133" y="2997060"/>
                <a:ext cx="949264" cy="318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5189" name="Ink 135188"/>
              <p14:cNvContentPartPr/>
              <p14:nvPr/>
            </p14:nvContentPartPr>
            <p14:xfrm>
              <a:off x="2496013" y="2842967"/>
              <a:ext cx="527705" cy="333073"/>
            </p14:xfrm>
          </p:contentPart>
        </mc:Choice>
        <mc:Fallback xmlns="">
          <p:pic>
            <p:nvPicPr>
              <p:cNvPr id="135189" name="Ink 135188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484854" y="2839730"/>
                <a:ext cx="542103" cy="342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5190" name="Ink 135189"/>
              <p14:cNvContentPartPr/>
              <p14:nvPr/>
            </p14:nvContentPartPr>
            <p14:xfrm>
              <a:off x="3291613" y="2470007"/>
              <a:ext cx="560105" cy="3054879"/>
            </p14:xfrm>
          </p:contentPart>
        </mc:Choice>
        <mc:Fallback xmlns="">
          <p:pic>
            <p:nvPicPr>
              <p:cNvPr id="135190" name="Ink 135189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277574" y="2458847"/>
                <a:ext cx="586742" cy="308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5191" name="Ink 135190"/>
              <p14:cNvContentPartPr/>
              <p14:nvPr/>
            </p14:nvContentPartPr>
            <p14:xfrm>
              <a:off x="5301853" y="4744127"/>
              <a:ext cx="661625" cy="304273"/>
            </p14:xfrm>
          </p:contentPart>
        </mc:Choice>
        <mc:Fallback xmlns="">
          <p:pic>
            <p:nvPicPr>
              <p:cNvPr id="135191" name="Ink 135190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86734" y="4732978"/>
                <a:ext cx="691862" cy="329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5192" name="Ink 135191"/>
              <p14:cNvContentPartPr/>
              <p14:nvPr/>
            </p14:nvContentPartPr>
            <p14:xfrm>
              <a:off x="4500133" y="4518767"/>
              <a:ext cx="147905" cy="319753"/>
            </p14:xfrm>
          </p:contentPart>
        </mc:Choice>
        <mc:Fallback xmlns="">
          <p:pic>
            <p:nvPicPr>
              <p:cNvPr id="135192" name="Ink 135191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492216" y="4515530"/>
                <a:ext cx="168058" cy="334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5193" name="Ink 135192"/>
              <p14:cNvContentPartPr/>
              <p14:nvPr/>
            </p14:nvContentPartPr>
            <p14:xfrm>
              <a:off x="2490120" y="4776527"/>
              <a:ext cx="476280" cy="170233"/>
            </p14:xfrm>
          </p:contentPart>
        </mc:Choice>
        <mc:Fallback xmlns="">
          <p:pic>
            <p:nvPicPr>
              <p:cNvPr id="135193" name="Ink 135192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482560" y="4769017"/>
                <a:ext cx="488520" cy="188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5402" name="Ink 135401"/>
              <p14:cNvContentPartPr/>
              <p14:nvPr/>
            </p14:nvContentPartPr>
            <p14:xfrm>
              <a:off x="1526893" y="4346687"/>
              <a:ext cx="7075598" cy="1964439"/>
            </p14:xfrm>
          </p:contentPart>
        </mc:Choice>
        <mc:Fallback xmlns="">
          <p:pic>
            <p:nvPicPr>
              <p:cNvPr id="135402" name="Ink 135401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515013" y="4336967"/>
                <a:ext cx="7091078" cy="2079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" name="Ink 2"/>
              <p14:cNvContentPartPr/>
              <p14:nvPr/>
            </p14:nvContentPartPr>
            <p14:xfrm>
              <a:off x="5146317" y="3144257"/>
              <a:ext cx="826560" cy="73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110317" y="3069017"/>
                <a:ext cx="8892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" name="Ink 3"/>
              <p14:cNvContentPartPr/>
              <p14:nvPr/>
            </p14:nvContentPartPr>
            <p14:xfrm>
              <a:off x="6804798" y="2392247"/>
              <a:ext cx="384840" cy="2625433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800478" y="2385767"/>
                <a:ext cx="402120" cy="2645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5" name="Ink 4"/>
              <p14:cNvContentPartPr/>
              <p14:nvPr/>
            </p14:nvContentPartPr>
            <p14:xfrm>
              <a:off x="4803253" y="2398367"/>
              <a:ext cx="225665" cy="2522233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95335" y="2387928"/>
                <a:ext cx="246540" cy="2547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" name="Ink 9"/>
              <p14:cNvContentPartPr/>
              <p14:nvPr/>
            </p14:nvContentPartPr>
            <p14:xfrm>
              <a:off x="5944398" y="3085247"/>
              <a:ext cx="266760" cy="1904113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930358" y="3072649"/>
                <a:ext cx="284040" cy="193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" name="Ink 10"/>
              <p14:cNvContentPartPr/>
              <p14:nvPr/>
            </p14:nvContentPartPr>
            <p14:xfrm>
              <a:off x="1347918" y="1665767"/>
              <a:ext cx="5821560" cy="873673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36398" y="1656048"/>
                <a:ext cx="5846040" cy="894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" name="Ink 14"/>
              <p14:cNvContentPartPr/>
              <p14:nvPr/>
            </p14:nvContentPartPr>
            <p14:xfrm>
              <a:off x="4917733" y="2985527"/>
              <a:ext cx="1092545" cy="267553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905134" y="2971862"/>
                <a:ext cx="1118104" cy="286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7" name="Ink 16"/>
              <p14:cNvContentPartPr/>
              <p14:nvPr/>
            </p14:nvContentPartPr>
            <p14:xfrm>
              <a:off x="5348958" y="3490607"/>
              <a:ext cx="96480" cy="485593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334918" y="3476928"/>
                <a:ext cx="114480" cy="505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" name="Ink 13"/>
              <p14:cNvContentPartPr/>
              <p14:nvPr/>
            </p14:nvContentPartPr>
            <p14:xfrm>
              <a:off x="1004023" y="3210137"/>
              <a:ext cx="4027320" cy="1103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56143" y="3134177"/>
                <a:ext cx="411300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8" name="Ink 17"/>
              <p14:cNvContentPartPr/>
              <p14:nvPr/>
            </p14:nvContentPartPr>
            <p14:xfrm>
              <a:off x="6061303" y="2451977"/>
              <a:ext cx="1159920" cy="744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027463" y="2389697"/>
                <a:ext cx="121176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" name="Ink 21"/>
              <p14:cNvContentPartPr/>
              <p14:nvPr/>
            </p14:nvContentPartPr>
            <p14:xfrm>
              <a:off x="2092638" y="5912297"/>
              <a:ext cx="6087960" cy="551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71398" y="5892497"/>
                <a:ext cx="6128280" cy="5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464042" y="1844824"/>
            <a:ext cx="7388225" cy="3416320"/>
          </a:xfrm>
          <a:prstGeom prst="rect">
            <a:avLst/>
          </a:prstGeom>
          <a:solidFill>
            <a:srgbClr val="FF99CC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Static case: there can be O(n</a:t>
            </a:r>
            <a:r>
              <a:rPr lang="en-US" i="1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3 </a:t>
            </a: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) </a:t>
            </a:r>
            <a:r>
              <a:rPr lang="en-US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paths created if </a:t>
            </a: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all shortest paths are generated from scratch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If only current shortest paths are kept they can all be killed and need to regenerated.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Alternatively, if all old shortest paths kept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, 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sequence of insertion/deletions  can cause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O(n</a:t>
            </a:r>
            <a:r>
              <a:rPr lang="en-US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) changes in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locally selected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paths repeatedly. </a:t>
            </a:r>
          </a:p>
        </p:txBody>
      </p:sp>
      <p:sp>
        <p:nvSpPr>
          <p:cNvPr id="135174" name="Text Box 5"/>
          <p:cNvSpPr txBox="1">
            <a:spLocks noChangeArrowheads="1"/>
          </p:cNvSpPr>
          <p:nvPr/>
        </p:nvSpPr>
        <p:spPr bwMode="auto">
          <a:xfrm>
            <a:off x="251521" y="5421125"/>
            <a:ext cx="8352928" cy="1200329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Demenstrescu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Italiono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Solution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: keep some old  paths in queues but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 deselect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periodically--complicated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0" y="569027"/>
            <a:ext cx="7024687" cy="1143000"/>
          </a:xfrm>
        </p:spPr>
        <p:txBody>
          <a:bodyPr/>
          <a:lstStyle/>
          <a:p>
            <a:r>
              <a:rPr lang="en-US" dirty="0" smtClean="0"/>
              <a:t>Problems: too many changes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44" y="836712"/>
            <a:ext cx="7024687" cy="1143000"/>
          </a:xfrm>
        </p:spPr>
        <p:txBody>
          <a:bodyPr/>
          <a:lstStyle/>
          <a:p>
            <a:r>
              <a:rPr lang="en-US" dirty="0" smtClean="0"/>
              <a:t>Reducing system paths.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Italiano</a:t>
            </a:r>
            <a:r>
              <a:rPr lang="en-US" sz="2000" dirty="0" smtClean="0"/>
              <a:t>, </a:t>
            </a:r>
            <a:r>
              <a:rPr lang="en-US" sz="2000" dirty="0" err="1" smtClean="0"/>
              <a:t>Demestrescu</a:t>
            </a:r>
            <a:r>
              <a:rPr lang="en-US" sz="2000" dirty="0" smtClean="0"/>
              <a:t>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833362" y="2492896"/>
                <a:ext cx="7632849" cy="251088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Let t be the last time v was updated</a:t>
                </a:r>
              </a:p>
              <a:p>
                <a:pPr>
                  <a:spcBef>
                    <a:spcPct val="50000"/>
                  </a:spcBef>
                </a:pPr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Delete v and reinsert v at times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for 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i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=1,2, …  after v was inserted. log n “dummy” updates</a:t>
                </a:r>
              </a:p>
              <a:p>
                <a:pPr>
                  <a:spcBef>
                    <a:spcPct val="50000"/>
                  </a:spcBef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362" y="2492896"/>
                <a:ext cx="7632849" cy="2510880"/>
              </a:xfrm>
              <a:prstGeom prst="rect">
                <a:avLst/>
              </a:prstGeom>
              <a:blipFill rotWithShape="0">
                <a:blip r:embed="rId3"/>
                <a:stretch>
                  <a:fillRect l="-1278" t="-19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6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37444" y="836712"/>
                <a:ext cx="7024687" cy="1143000"/>
              </a:xfrm>
            </p:spPr>
            <p:txBody>
              <a:bodyPr/>
              <a:lstStyle/>
              <a:p>
                <a:r>
                  <a:rPr lang="en-US" sz="3200" b="0" dirty="0" smtClean="0"/>
                  <a:t>These dummy updates result in</a:t>
                </a:r>
                <a:br>
                  <a:rPr lang="en-US" sz="3200" b="0" dirty="0" smtClean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 smtClean="0"/>
                  <a:t> selected paths </a:t>
                </a:r>
                <a:r>
                  <a:rPr lang="en-US" sz="3200" dirty="0" err="1" smtClean="0"/>
                  <a:t>x</a:t>
                </a:r>
                <a:r>
                  <a:rPr lang="en-US" sz="3200" dirty="0" err="1" smtClean="0">
                    <a:sym typeface="Wingdings" panose="05000000000000000000" pitchFamily="2" charset="2"/>
                  </a:rPr>
                  <a:t>y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37444" y="836712"/>
                <a:ext cx="7024687" cy="1143000"/>
              </a:xfrm>
              <a:blipFill rotWithShape="0">
                <a:blip r:embed="rId3"/>
                <a:stretch>
                  <a:fillRect l="-2257" b="-1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 bwMode="auto">
          <a:xfrm>
            <a:off x="833362" y="2492896"/>
            <a:ext cx="7632849" cy="138499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Order them by time they were formed.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These times must have been 1, 2, 4,… n in the past.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480039"/>
            <a:ext cx="7473738" cy="461665"/>
          </a:xfrm>
          <a:prstGeom prst="rect">
            <a:avLst/>
          </a:prstGeom>
          <a:solidFill>
            <a:srgbClr val="FF6699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More properties of paths </a:t>
            </a:r>
          </a:p>
        </p:txBody>
      </p:sp>
    </p:spTree>
    <p:extLst>
      <p:ext uri="{BB962C8B-B14F-4D97-AF65-F5344CB8AC3E}">
        <p14:creationId xmlns:p14="http://schemas.microsoft.com/office/powerpoint/2010/main" val="30663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88963"/>
            <a:ext cx="7024687" cy="1143000"/>
          </a:xfrm>
        </p:spPr>
        <p:txBody>
          <a:bodyPr/>
          <a:lstStyle/>
          <a:p>
            <a:r>
              <a:rPr lang="en-US" dirty="0" smtClean="0"/>
              <a:t>Lemma: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941376" y="1731963"/>
                <a:ext cx="7416824" cy="3600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If there are  z selected paths between any pair of vertices, then there are at most O(z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) locally selected paths containin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g v</a:t>
                </a:r>
                <a:endParaRPr lang="en-US" sz="2400" b="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Proof: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CASE:  if v is an endpoint, then there are </a:t>
                </a:r>
                <a:r>
                  <a:rPr lang="en-US" sz="2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zn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choices for the next to endpoint.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CASE: if  v is not an endpoint, (</a:t>
                </a:r>
                <a:r>
                  <a:rPr lang="en-US" sz="2400" b="0" dirty="0" err="1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s,v</a:t>
                </a:r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) and (</a:t>
                </a:r>
                <a:r>
                  <a:rPr lang="en-US" sz="2400" b="0" dirty="0" err="1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v,t</a:t>
                </a:r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) 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are </a:t>
                </a:r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selected so there is only z choices for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each pair</a:t>
                </a:r>
                <a:r>
                  <a:rPr lang="en-US" sz="2400" b="0" dirty="0" smtClean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24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376" y="1731963"/>
                <a:ext cx="7416824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233" t="-1354" b="-28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 bwMode="auto">
          <a:xfrm>
            <a:off x="1475656" y="6021288"/>
            <a:ext cx="914400" cy="91440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15616" y="1340768"/>
                <a:ext cx="7024687" cy="1143000"/>
              </a:xfrm>
            </p:spPr>
            <p:txBody>
              <a:bodyPr/>
              <a:lstStyle/>
              <a:p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400" dirty="0" smtClean="0"/>
                  <a:t>Each update destroys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O(z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400" dirty="0" smtClean="0"/>
                  <a:t>locally selected paths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5616" y="1340768"/>
                <a:ext cx="7024687" cy="1143000"/>
              </a:xfrm>
              <a:blipFill rotWithShape="0">
                <a:blip r:embed="rId2"/>
                <a:stretch>
                  <a:fillRect l="-3038" t="-3209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539552" y="2708920"/>
                <a:ext cx="7776864" cy="267765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locally selected paths in the graph, since m start edges</a:t>
                </a:r>
              </a:p>
              <a:p>
                <a:pPr>
                  <a:spcBef>
                    <a:spcPct val="50000"/>
                  </a:spcBef>
                </a:pPr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Then after m/n updates, can’t create an average of more than 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locally selected paths per update.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708920"/>
                <a:ext cx="7776864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255" t="-2045" b="-4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7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Text Box 4"/>
              <p:cNvSpPr txBox="1">
                <a:spLocks noGrp="1" noChangeArrowheads="1"/>
              </p:cNvSpPr>
              <p:nvPr>
                <p:ph type="title"/>
              </p:nvPr>
            </p:nvSpPr>
            <p:spPr>
              <a:xfrm>
                <a:off x="395536" y="4481736"/>
                <a:ext cx="8208912" cy="2376264"/>
              </a:xfrm>
              <a:noFill/>
              <a:extLst/>
            </p:spPr>
            <p:txBody>
              <a:bodyPr rtlCol="0">
                <a:normAutofit fontScale="90000"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</a:br>
                <a: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</a:br>
                <a:r>
                  <a:rPr lang="en-US" sz="2500" dirty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  <a:t/>
                </a:r>
                <a:br>
                  <a:rPr lang="en-US" sz="2500" dirty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</a:br>
                <a: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</a:br>
                <a:r>
                  <a:rPr lang="en-US" sz="2500" dirty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  <a:t/>
                </a:r>
                <a:br>
                  <a:rPr lang="en-US" sz="2500" dirty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</a:br>
                <a: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accent2"/>
                    </a:solidFill>
                    <a:latin typeface="Comic Sans MS" charset="0"/>
                    <a:ea typeface="+mj-ea"/>
                  </a:rPr>
                </a:b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Fully dynamic exact all pairs shortest paths.</a:t>
                </a:r>
                <a:b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</a:b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/>
                </a:r>
                <a:b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</a:b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Incremental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+mj-ea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sup>
                    </m:sSup>
                    <m: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) </m:t>
                    </m:r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per</m:t>
                    </m:r>
                    <m: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insertions</m:t>
                    </m:r>
                    <m: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 (</m:t>
                    </m:r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Floyd</m:t>
                    </m:r>
                    <m: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m:rPr>
                        <m:sty m:val="p"/>
                      </m:rP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Warshall</m:t>
                    </m:r>
                    <m:r>
                      <a:rPr lang="en-US" sz="25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1962)</m:t>
                    </m:r>
                  </m:oMath>
                </a14:m>
                <a: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/>
                </a:r>
                <a:b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/>
                </a:r>
                <a:b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Fully dynamic for positive </a:t>
                </a:r>
                <a:r>
                  <a:rPr lang="en-US" sz="2500" dirty="0" err="1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weigihts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		in O(n</a:t>
                </a:r>
                <a:r>
                  <a:rPr lang="en-US" sz="2500" baseline="300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2</a:t>
                </a: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log</a:t>
                </a:r>
                <a:r>
                  <a:rPr lang="en-US" sz="2500" baseline="300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3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n</a:t>
                </a: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) 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amortized update </a:t>
                </a: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time</a:t>
                </a:r>
                <a:b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	 (</a:t>
                </a:r>
                <a:r>
                  <a:rPr lang="en-US" sz="2500" dirty="0" err="1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Demetrescu</a:t>
                </a: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, </a:t>
                </a:r>
                <a:r>
                  <a:rPr lang="en-US" sz="2500" dirty="0" err="1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Italiano</a:t>
                </a:r>
                <a:r>
                  <a:rPr lang="en-US" sz="2500" dirty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04)</a:t>
                </a:r>
                <a:b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Fully dynamic for real weights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+mj-ea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(log n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+mj-ea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5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+mj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log</m:t>
                            </m:r>
                          </m:e>
                          <m:sup>
                            <m:r>
                              <a:rPr lang="en-US" sz="25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𝑚</m:t>
                        </m:r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/</m:t>
                        </m:r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</m:e>
                    </m:func>
                    <m:r>
                      <a:rPr lang="en-US" sz="25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) 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amortized time. (</a:t>
                </a:r>
                <a:r>
                  <a:rPr lang="en-US" sz="2500" dirty="0" err="1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Thorup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SWAT 2004).</a:t>
                </a:r>
                <a:b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Fully dynamic for non-</a:t>
                </a:r>
                <a:r>
                  <a:rPr lang="en-US" sz="2500" dirty="0" err="1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neg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</a:t>
                </a:r>
                <a:r>
                  <a:rPr lang="en-US" sz="2500" dirty="0" err="1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wts</a:t>
                </a: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in Õ(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ea typeface="+mj-ea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𝑛</m:t>
                        </m:r>
                      </m:e>
                      <m:sup>
                        <m:r>
                          <a:rPr lang="en-US" sz="25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2.75</m:t>
                        </m:r>
                      </m:sup>
                    </m:sSup>
                  </m:oMath>
                </a14:m>
                <a: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) worst case time. (</a:t>
                </a:r>
                <a:r>
                  <a:rPr lang="en-US" sz="2500" b="0" dirty="0" err="1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Thorup</a:t>
                </a:r>
                <a:r>
                  <a:rPr lang="en-US" sz="2500" b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> STOC 2005)</a:t>
                </a:r>
                <a: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/>
                </a:r>
                <a:br>
                  <a:rPr lang="en-US" sz="2500" b="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  <a:t/>
                </a:r>
                <a:br>
                  <a:rPr lang="en-US" sz="2500" dirty="0" smtClean="0">
                    <a:solidFill>
                      <a:schemeClr val="bg2">
                        <a:lumMod val="50000"/>
                      </a:schemeClr>
                    </a:solidFill>
                    <a:ea typeface="+mj-ea"/>
                  </a:rPr>
                </a:br>
                <a:endParaRPr lang="en-US" sz="2500" dirty="0">
                  <a:solidFill>
                    <a:schemeClr val="bg2">
                      <a:lumMod val="50000"/>
                    </a:schemeClr>
                  </a:solidFill>
                  <a:ea typeface="+mj-ea"/>
                </a:endParaRPr>
              </a:p>
            </p:txBody>
          </p:sp>
        </mc:Choice>
        <mc:Fallback xmlns="">
          <p:sp>
            <p:nvSpPr>
              <p:cNvPr id="161796" name="Text Box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481736"/>
                <a:ext cx="8208912" cy="2376264"/>
              </a:xfrm>
              <a:blipFill rotWithShape="0">
                <a:blip r:embed="rId3"/>
                <a:stretch>
                  <a:fillRect l="-1932" t="-160513"/>
                </a:stretch>
              </a:blipFill>
              <a:extLst>
                <a:ext uri="{91240B29-F687-4f45-9708-019B960494DF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7899C1-E75B-4E3E-A05F-20E8B4D2C21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1619672" y="4005064"/>
                <a:ext cx="5760640" cy="212365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Proof::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Then there are no selected paths containing v and so no more than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)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locally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selected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paths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are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created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</m:oMath>
                </a14:m>
                <a:endParaRPr lang="en-US" sz="2400" b="0" i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by</m:t>
                      </m:r>
                      <m: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Lemma</m:t>
                      </m:r>
                    </m:oMath>
                  </m:oMathPara>
                </a14:m>
                <a:endParaRPr lang="en-US" sz="2400" b="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005064"/>
                <a:ext cx="5760640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693" t="-2299" b="-37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708920"/>
                <a:ext cx="8208912" cy="1143000"/>
              </a:xfrm>
            </p:spPr>
            <p:txBody>
              <a:bodyPr/>
              <a:lstStyle/>
              <a:p>
                <a:r>
                  <a:rPr lang="en-US" sz="2800" dirty="0" smtClean="0"/>
                  <a:t>Inserting a sequence of vertices vertex creates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 smtClean="0"/>
                  <a:t>) </a:t>
                </a:r>
                <a:br>
                  <a:rPr lang="en-US" sz="2800" b="0" dirty="0" smtClean="0"/>
                </a:br>
                <a:r>
                  <a:rPr lang="en-US" sz="2800" dirty="0" smtClean="0"/>
                  <a:t>locally selected paths per </a:t>
                </a:r>
                <a:br>
                  <a:rPr lang="en-US" sz="2800" dirty="0" smtClean="0"/>
                </a:br>
                <a:r>
                  <a:rPr lang="en-US" sz="2800" dirty="0" smtClean="0"/>
                  <a:t>vertex inserted</a:t>
                </a:r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endParaRPr lang="en-US" sz="28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708920"/>
                <a:ext cx="8208912" cy="1143000"/>
              </a:xfrm>
              <a:blipFill rotWithShape="0">
                <a:blip r:embed="rId4"/>
                <a:stretch>
                  <a:fillRect l="-1560" t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 bwMode="auto">
          <a:xfrm>
            <a:off x="1259632" y="980728"/>
            <a:ext cx="4032448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INCREMENTAL</a:t>
            </a:r>
          </a:p>
        </p:txBody>
      </p:sp>
    </p:spTree>
    <p:extLst>
      <p:ext uri="{BB962C8B-B14F-4D97-AF65-F5344CB8AC3E}">
        <p14:creationId xmlns:p14="http://schemas.microsoft.com/office/powerpoint/2010/main" val="193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2B878-D243-43A0-ADDC-392DF67417E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766" y="810527"/>
            <a:ext cx="7024687" cy="1143000"/>
          </a:xfrm>
        </p:spPr>
        <p:txBody>
          <a:bodyPr/>
          <a:lstStyle/>
          <a:p>
            <a:r>
              <a:rPr lang="en-US" dirty="0" err="1" smtClean="0"/>
              <a:t>Thorup’s</a:t>
            </a:r>
            <a:r>
              <a:rPr lang="en-US" dirty="0" smtClean="0"/>
              <a:t> approach: </a:t>
            </a:r>
            <a:r>
              <a:rPr lang="en-US" dirty="0" err="1" smtClean="0"/>
              <a:t>Decremental</a:t>
            </a:r>
            <a:r>
              <a:rPr lang="en-US" dirty="0" smtClean="0"/>
              <a:t> + rebuild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1115616" y="2204864"/>
                <a:ext cx="5904656" cy="267765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 shortest path remains shortest until its vertex is deleted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So all selected paths are shortest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1 per pair 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xy</a:t>
                </a:r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Lemma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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sym typeface="Wingdings" panose="05000000000000000000" pitchFamily="2" charset="2"/>
                  </a:rPr>
                  <a:t>) paths destroyed per vertex update.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204864"/>
                <a:ext cx="5904656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548" t="-1822" r="-2683" b="-4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99591" y="3640460"/>
                <a:ext cx="7024687" cy="1143000"/>
              </a:xfrm>
            </p:spPr>
            <p:txBody>
              <a:bodyPr/>
              <a:lstStyle/>
              <a:p>
                <a:r>
                  <a:rPr lang="en-US" dirty="0" smtClean="0"/>
                  <a:t>Decremental</a:t>
                </a:r>
                <a:r>
                  <a:rPr lang="en-US" dirty="0"/>
                  <a:t> to Fully </a:t>
                </a:r>
                <a:r>
                  <a:rPr lang="en-US" dirty="0" err="1"/>
                  <a:t>dyn</a:t>
                </a:r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Let t=number of insertions</a:t>
                </a:r>
                <a:br>
                  <a:rPr lang="en-US" sz="2800" dirty="0" smtClean="0"/>
                </a:br>
                <a:r>
                  <a:rPr lang="en-US" sz="2800" dirty="0" smtClean="0"/>
                  <a:t>Reinitialize  </a:t>
                </a:r>
                <a:r>
                  <a:rPr lang="en-US" sz="2400" dirty="0" smtClean="0"/>
                  <a:t>data structure  on level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when the index of the least significant of t number of insertions 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r>
                  <a:rPr lang="en-US" sz="2400" b="0" dirty="0" smtClean="0"/>
                  <a:t>All  insertions done since the last bigger rebuild was done are considered “centers” with level </a:t>
                </a:r>
                <a:r>
                  <a:rPr lang="en-US" sz="2400" b="0" dirty="0" err="1" smtClean="0"/>
                  <a:t>i</a:t>
                </a:r>
                <a:r>
                  <a:rPr lang="en-US" sz="2400" b="0" dirty="0" smtClean="0"/>
                  <a:t>. </a:t>
                </a:r>
                <a:br>
                  <a:rPr lang="en-US" sz="2400" b="0" dirty="0" smtClean="0"/>
                </a:b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591" y="3640460"/>
                <a:ext cx="7024687" cy="1143000"/>
              </a:xfrm>
              <a:blipFill rotWithShape="0">
                <a:blip r:embed="rId2"/>
                <a:stretch>
                  <a:fillRect l="-3125" t="-27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 2"/>
          <p:cNvSpPr/>
          <p:nvPr/>
        </p:nvSpPr>
        <p:spPr>
          <a:xfrm>
            <a:off x="3363268" y="5373216"/>
            <a:ext cx="914400" cy="4004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6965327" y="4211960"/>
            <a:ext cx="914400" cy="15616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5594870" y="4725144"/>
            <a:ext cx="914400" cy="10553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411935" y="5013176"/>
            <a:ext cx="914400" cy="7604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1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3363268" y="5373216"/>
            <a:ext cx="914400" cy="4004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6965327" y="4211960"/>
            <a:ext cx="914400" cy="15616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5594870" y="4725144"/>
            <a:ext cx="914400" cy="10553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411935" y="5013176"/>
            <a:ext cx="914400" cy="7604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2989" y="1027113"/>
            <a:ext cx="6553348" cy="673695"/>
          </a:xfrm>
        </p:spPr>
        <p:txBody>
          <a:bodyPr/>
          <a:lstStyle/>
          <a:p>
            <a:r>
              <a:rPr lang="en-US" dirty="0" smtClean="0"/>
              <a:t>How to do a rebuild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1259632" y="2204864"/>
                <a:ext cx="6120680" cy="324954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43137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On level 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, only keep selected and locally selected paths which contain level I centers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Analysis: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centers</m:t>
                    </m:r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−→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system paths inserted. Deletions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𝑒𝑎𝑐h</m:t>
                    </m:r>
                  </m:oMath>
                </a14:m>
                <a:endParaRPr lang="en-US" sz="24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Amortized against #insertions</a:t>
                </a:r>
                <a:endParaRPr lang="en-US" sz="24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400" b="0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204864"/>
                <a:ext cx="6120680" cy="3249544"/>
              </a:xfrm>
              <a:prstGeom prst="rect">
                <a:avLst/>
              </a:prstGeom>
              <a:blipFill rotWithShape="0">
                <a:blip r:embed="rId2"/>
                <a:stretch>
                  <a:fillRect l="-1594" t="-15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1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Global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35696" y="2780928"/>
            <a:ext cx="6048672" cy="830997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Global priority queue used to select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598901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687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96785" y="1988840"/>
                <a:ext cx="6335117" cy="398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centers</m:t>
                    </m:r>
                    <m:r>
                      <a:rPr lang="en-US" sz="28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−→ </m:t>
                    </m:r>
                    <m:r>
                      <a:rPr 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system paths inserted. Deletions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𝑒𝑎𝑐h</m:t>
                    </m:r>
                  </m:oMath>
                </a14:m>
                <a:endParaRPr lang="en-US" sz="28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Vertices deleted from up to log n data structures.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So #paths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per vertex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Total cost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𝑣𝑒𝑟𝑡𝑒𝑥</m:t>
                    </m:r>
                  </m:oMath>
                </a14:m>
                <a:endParaRPr lang="en-US" sz="28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28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85" y="1988840"/>
                <a:ext cx="6335117" cy="3984232"/>
              </a:xfrm>
              <a:prstGeom prst="rect">
                <a:avLst/>
              </a:prstGeom>
              <a:blipFill rotWithShape="0">
                <a:blip r:embed="rId2"/>
                <a:stretch>
                  <a:fillRect l="-2021" t="-1223" r="-2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836712"/>
                <a:ext cx="7024687" cy="1143000"/>
              </a:xfrm>
            </p:spPr>
            <p:txBody>
              <a:bodyPr/>
              <a:lstStyle/>
              <a:p>
                <a:r>
                  <a:rPr lang="en-US" dirty="0" smtClean="0"/>
                  <a:t>Worst </a:t>
                </a:r>
                <a:r>
                  <a:rPr lang="en-US" dirty="0" err="1" smtClean="0"/>
                  <a:t>CaseÕ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2.75</m:t>
                        </m:r>
                      </m:sup>
                    </m:sSup>
                  </m:oMath>
                </a14:m>
                <a:r>
                  <a:rPr lang="en-US" b="0" dirty="0" smtClean="0"/>
                  <a:t>)</a:t>
                </a:r>
                <a:br>
                  <a:rPr lang="en-US" b="0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836712"/>
                <a:ext cx="7024687" cy="1143000"/>
              </a:xfrm>
              <a:blipFill rotWithShape="0">
                <a:blip r:embed="rId2"/>
                <a:stretch>
                  <a:fillRect l="-3036" t="-2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 bwMode="auto">
          <a:xfrm>
            <a:off x="1187624" y="2708920"/>
            <a:ext cx="7395891" cy="249299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Use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decremental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with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Floyd-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Warshall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for insertions and rebuild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very now and then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Rebuilding has to be done gradually --not straightforward</a:t>
            </a:r>
          </a:p>
        </p:txBody>
      </p:sp>
    </p:spTree>
    <p:extLst>
      <p:ext uri="{BB962C8B-B14F-4D97-AF65-F5344CB8AC3E}">
        <p14:creationId xmlns:p14="http://schemas.microsoft.com/office/powerpoint/2010/main" val="816617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4"/>
          <p:cNvSpPr>
            <a:spLocks noGrp="1" noChangeArrowheads="1"/>
          </p:cNvSpPr>
          <p:nvPr>
            <p:ph type="title"/>
          </p:nvPr>
        </p:nvSpPr>
        <p:spPr>
          <a:xfrm>
            <a:off x="517748" y="406400"/>
            <a:ext cx="8014692" cy="782638"/>
          </a:xfrm>
          <a:solidFill>
            <a:srgbClr val="FF99CC">
              <a:alpha val="49019"/>
            </a:srgbClr>
          </a:solidFill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500" smtClean="0">
                <a:solidFill>
                  <a:srgbClr val="991C7B"/>
                </a:solidFill>
                <a:latin typeface="Comic Sans MS" panose="030F0702030302020204" pitchFamily="66" charset="0"/>
              </a:rPr>
              <a:t>Directed Graphs</a:t>
            </a:r>
          </a:p>
        </p:txBody>
      </p:sp>
      <p:sp>
        <p:nvSpPr>
          <p:cNvPr id="137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D09344-451A-404F-B8B9-236FDC7E0D63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37221" name="Text Box 10"/>
          <p:cNvSpPr txBox="1">
            <a:spLocks noChangeArrowheads="1"/>
          </p:cNvSpPr>
          <p:nvPr/>
        </p:nvSpPr>
        <p:spPr bwMode="auto">
          <a:xfrm>
            <a:off x="683568" y="1629691"/>
            <a:ext cx="7651454" cy="2062103"/>
          </a:xfrm>
          <a:prstGeom prst="rect">
            <a:avLst/>
          </a:prstGeom>
          <a:solidFill>
            <a:srgbClr val="C5E5AF">
              <a:alpha val="50980"/>
            </a:srgb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Open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Problem: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en-US" sz="3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Closing gap between worst case O (n</a:t>
            </a:r>
            <a:r>
              <a:rPr lang="en-US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2.75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)(</a:t>
            </a:r>
            <a:r>
              <a:rPr lang="en-US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Thorup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	 and amortized O(n</a:t>
            </a:r>
            <a:r>
              <a:rPr lang="en-US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log</a:t>
            </a:r>
            <a:r>
              <a:rPr lang="en-US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Tradeoffs, lower bounds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14087"/>
            <a:ext cx="7024687" cy="1143000"/>
          </a:xfrm>
        </p:spPr>
        <p:txBody>
          <a:bodyPr/>
          <a:lstStyle/>
          <a:p>
            <a:r>
              <a:rPr lang="en-US" dirty="0" smtClean="0"/>
              <a:t>INCREMENTAL (insertions or</a:t>
            </a:r>
            <a:br>
              <a:rPr lang="en-US" dirty="0" smtClean="0"/>
            </a:br>
            <a:r>
              <a:rPr lang="en-US" dirty="0" smtClean="0"/>
              <a:t>weight decreases)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57929" y="32129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03648" y="321297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8" y="404953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3648" y="493917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51920" y="369534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80112" y="397369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51920" y="4634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27984" y="3947377"/>
            <a:ext cx="1224136" cy="278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55976" y="4511405"/>
            <a:ext cx="1297953" cy="482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5653930" y="3947378"/>
            <a:ext cx="223930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50790" y="3506231"/>
            <a:ext cx="914400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Curved Connector 18"/>
          <p:cNvCxnSpPr>
            <a:stCxn id="4" idx="7"/>
            <a:endCxn id="8" idx="2"/>
          </p:cNvCxnSpPr>
          <p:nvPr/>
        </p:nvCxnSpPr>
        <p:spPr>
          <a:xfrm rot="16200000" flipH="1">
            <a:off x="2512611" y="2608069"/>
            <a:ext cx="660584" cy="2018033"/>
          </a:xfrm>
          <a:prstGeom prst="curvedConnector4">
            <a:avLst>
              <a:gd name="adj1" fmla="val -34606"/>
              <a:gd name="adj2" fmla="val 518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6" idx="6"/>
          </p:cNvCxnSpPr>
          <p:nvPr/>
        </p:nvCxnSpPr>
        <p:spPr>
          <a:xfrm>
            <a:off x="1907704" y="4301558"/>
            <a:ext cx="1944216" cy="4713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4" idx="6"/>
          </p:cNvCxnSpPr>
          <p:nvPr/>
        </p:nvCxnSpPr>
        <p:spPr>
          <a:xfrm>
            <a:off x="1907704" y="3465004"/>
            <a:ext cx="1944216" cy="12112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6"/>
            <a:endCxn id="8" idx="2"/>
          </p:cNvCxnSpPr>
          <p:nvPr/>
        </p:nvCxnSpPr>
        <p:spPr>
          <a:xfrm flipV="1">
            <a:off x="1907704" y="3947377"/>
            <a:ext cx="1944216" cy="12438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1981522" y="4993560"/>
            <a:ext cx="1762386" cy="2617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auto">
          <a:xfrm>
            <a:off x="4860032" y="4752482"/>
            <a:ext cx="914400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9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288" y="955403"/>
            <a:ext cx="7024687" cy="1143000"/>
          </a:xfrm>
        </p:spPr>
        <p:txBody>
          <a:bodyPr/>
          <a:lstStyle/>
          <a:p>
            <a:r>
              <a:rPr lang="en-US" dirty="0" smtClean="0"/>
              <a:t>INCREMENTAL (insertions or</a:t>
            </a:r>
            <a:br>
              <a:rPr lang="en-US" dirty="0" smtClean="0"/>
            </a:br>
            <a:r>
              <a:rPr lang="en-US" dirty="0" smtClean="0"/>
              <a:t>weight decreases)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57929" y="32129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03648" y="321297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3648" y="404953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3648" y="493917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51920" y="369534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80112" y="397369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51920" y="4634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9" idx="2"/>
          </p:cNvCxnSpPr>
          <p:nvPr/>
        </p:nvCxnSpPr>
        <p:spPr>
          <a:xfrm>
            <a:off x="4355976" y="3947377"/>
            <a:ext cx="1224136" cy="278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55976" y="4511405"/>
            <a:ext cx="1297953" cy="482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5653930" y="3947378"/>
            <a:ext cx="223930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46632" y="3386252"/>
            <a:ext cx="914400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cxnSp>
        <p:nvCxnSpPr>
          <p:cNvPr id="19" name="Curved Connector 18"/>
          <p:cNvCxnSpPr>
            <a:stCxn id="4" idx="7"/>
            <a:endCxn id="8" idx="2"/>
          </p:cNvCxnSpPr>
          <p:nvPr/>
        </p:nvCxnSpPr>
        <p:spPr>
          <a:xfrm rot="16200000" flipH="1">
            <a:off x="2512611" y="2608069"/>
            <a:ext cx="660584" cy="2018033"/>
          </a:xfrm>
          <a:prstGeom prst="curvedConnector4">
            <a:avLst>
              <a:gd name="adj1" fmla="val -34606"/>
              <a:gd name="adj2" fmla="val 518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6" idx="6"/>
          </p:cNvCxnSpPr>
          <p:nvPr/>
        </p:nvCxnSpPr>
        <p:spPr>
          <a:xfrm>
            <a:off x="1907704" y="4301558"/>
            <a:ext cx="1944216" cy="4713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4" idx="6"/>
          </p:cNvCxnSpPr>
          <p:nvPr/>
        </p:nvCxnSpPr>
        <p:spPr>
          <a:xfrm>
            <a:off x="1907704" y="3465004"/>
            <a:ext cx="1944216" cy="12112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6"/>
            <a:endCxn id="8" idx="2"/>
          </p:cNvCxnSpPr>
          <p:nvPr/>
        </p:nvCxnSpPr>
        <p:spPr>
          <a:xfrm flipV="1">
            <a:off x="1907704" y="3947377"/>
            <a:ext cx="1944216" cy="12438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1981522" y="4993560"/>
            <a:ext cx="1762386" cy="2617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auto">
          <a:xfrm>
            <a:off x="4860032" y="4752482"/>
            <a:ext cx="914400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619672" y="3465004"/>
            <a:ext cx="914400" cy="91440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85516" y="3207378"/>
            <a:ext cx="914400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63380" y="3662908"/>
            <a:ext cx="93712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63380" y="4939170"/>
            <a:ext cx="45719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935935" y="4653484"/>
            <a:ext cx="47993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1690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687" cy="1143000"/>
          </a:xfrm>
        </p:spPr>
        <p:txBody>
          <a:bodyPr/>
          <a:lstStyle/>
          <a:p>
            <a:r>
              <a:rPr lang="en-US" dirty="0" smtClean="0"/>
              <a:t>We can assume shortest paths are unique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55576" y="2518350"/>
            <a:ext cx="7168702" cy="4339650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not, compare extended weight of path where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ew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(path)= (w(path), ID(path))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ID(path) =u +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nv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if path is an edge 					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u,v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		ID(path)=max(ID(l(path), r(path))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Compare weights of paths  lexicographically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Prove that each path has unique weight by induction on length of path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687" cy="1143000"/>
          </a:xfrm>
        </p:spPr>
        <p:txBody>
          <a:bodyPr/>
          <a:lstStyle/>
          <a:p>
            <a:r>
              <a:rPr lang="en-US" dirty="0" smtClean="0"/>
              <a:t>Properties of shortest paths</a:t>
            </a:r>
            <a:br>
              <a:rPr lang="en-US" dirty="0" smtClean="0"/>
            </a:br>
            <a:r>
              <a:rPr lang="en-US" dirty="0" smtClean="0"/>
              <a:t>when the shortest paths </a:t>
            </a:r>
            <a:br>
              <a:rPr lang="en-US" dirty="0" smtClean="0"/>
            </a:br>
            <a:r>
              <a:rPr lang="en-US" dirty="0" smtClean="0"/>
              <a:t>are unique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1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20688" y="435301"/>
            <a:ext cx="8225918" cy="1113020"/>
          </a:xfrm>
          <a:solidFill>
            <a:srgbClr val="FF99CC">
              <a:alpha val="61000"/>
            </a:srgbClr>
          </a:solidFill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991C7B"/>
                </a:solidFill>
                <a:latin typeface="Comic Sans MS" charset="0"/>
                <a:ea typeface="+mj-ea"/>
              </a:rPr>
              <a:t>Definitions of paths</a:t>
            </a:r>
            <a:endParaRPr lang="en-US" sz="2500" dirty="0">
              <a:solidFill>
                <a:srgbClr val="991C7B"/>
              </a:solidFill>
              <a:latin typeface="Comic Sans MS" charset="0"/>
              <a:ea typeface="+mj-ea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089103" y="2032785"/>
            <a:ext cx="6886974" cy="15189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 path in G which was identified as a shortest path at some (previous) time </a:t>
            </a:r>
          </a:p>
        </p:txBody>
      </p:sp>
      <p:sp>
        <p:nvSpPr>
          <p:cNvPr id="1269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7899C1-E75B-4E3E-A05F-20E8B4D2C21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81" name="Text Box 2"/>
          <p:cNvSpPr txBox="1">
            <a:spLocks noChangeArrowheads="1"/>
          </p:cNvSpPr>
          <p:nvPr/>
        </p:nvSpPr>
        <p:spPr bwMode="auto">
          <a:xfrm>
            <a:off x="356739" y="1548321"/>
            <a:ext cx="8255768" cy="446276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300" dirty="0">
                <a:latin typeface="Comic Sans MS" panose="030F0702030302020204" pitchFamily="66" charset="0"/>
              </a:rPr>
              <a:t>DEF: </a:t>
            </a:r>
            <a:r>
              <a:rPr lang="en-US" sz="2300" dirty="0" smtClean="0">
                <a:latin typeface="Comic Sans MS" panose="030F0702030302020204" pitchFamily="66" charset="0"/>
              </a:rPr>
              <a:t> </a:t>
            </a:r>
            <a:r>
              <a:rPr lang="en-US" sz="2300" b="1" i="1" dirty="0" smtClean="0">
                <a:latin typeface="Comic Sans MS" panose="030F0702030302020204" pitchFamily="66" charset="0"/>
              </a:rPr>
              <a:t>selected paths </a:t>
            </a:r>
            <a:r>
              <a:rPr lang="en-US" sz="2300" b="1" i="1" dirty="0">
                <a:latin typeface="Comic Sans MS" panose="030F0702030302020204" pitchFamily="66" charset="0"/>
              </a:rPr>
              <a:t>(</a:t>
            </a:r>
            <a:r>
              <a:rPr lang="ja-JP" altLang="en-US" sz="2300" b="1" i="1" dirty="0">
                <a:latin typeface="Comic Sans MS" panose="030F0702030302020204" pitchFamily="66" charset="0"/>
              </a:rPr>
              <a:t>“</a:t>
            </a:r>
            <a:r>
              <a:rPr lang="en-US" altLang="ja-JP" sz="2300" b="1" i="1" dirty="0">
                <a:latin typeface="Comic Sans MS" panose="030F0702030302020204" pitchFamily="66" charset="0"/>
              </a:rPr>
              <a:t>Zombies</a:t>
            </a:r>
            <a:r>
              <a:rPr lang="ja-JP" altLang="en-US" sz="2300" b="1" i="1" dirty="0">
                <a:latin typeface="Comic Sans MS" panose="030F0702030302020204" pitchFamily="66" charset="0"/>
              </a:rPr>
              <a:t>”</a:t>
            </a:r>
            <a:r>
              <a:rPr lang="en-US" altLang="ja-JP" sz="2300" dirty="0">
                <a:latin typeface="Comic Sans MS" panose="030F0702030302020204" pitchFamily="66" charset="0"/>
              </a:rPr>
              <a:t> )</a:t>
            </a:r>
            <a:endParaRPr lang="en-US" sz="2300" dirty="0">
              <a:latin typeface="Comic Sans MS" panose="030F0702030302020204" pitchFamily="66" charset="0"/>
            </a:endParaRPr>
          </a:p>
        </p:txBody>
      </p:sp>
      <p:sp>
        <p:nvSpPr>
          <p:cNvPr id="126982" name="Text Box 5"/>
          <p:cNvSpPr txBox="1">
            <a:spLocks noChangeArrowheads="1"/>
          </p:cNvSpPr>
          <p:nvPr/>
        </p:nvSpPr>
        <p:spPr bwMode="auto">
          <a:xfrm>
            <a:off x="356739" y="3466412"/>
            <a:ext cx="8176856" cy="461665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latin typeface="Comic Sans MS" panose="030F0702030302020204" pitchFamily="66" charset="0"/>
              </a:rPr>
              <a:t> DEF: 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latin typeface="Comic Sans MS" panose="030F0702030302020204" pitchFamily="66" charset="0"/>
              </a:rPr>
              <a:t>locally selected </a:t>
            </a:r>
            <a:r>
              <a:rPr lang="en-US" dirty="0">
                <a:latin typeface="Comic Sans MS" panose="030F0702030302020204" pitchFamily="66" charset="0"/>
              </a:rPr>
              <a:t>paths</a:t>
            </a:r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1256190" y="5080785"/>
            <a:ext cx="166262" cy="4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rgbClr val="F14CB8"/>
              </a:solidFill>
              <a:latin typeface="Comic Sans MS" panose="030F0702030302020204" pitchFamily="66" charset="0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877273" y="4121427"/>
            <a:ext cx="77053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A path is </a:t>
            </a:r>
            <a:r>
              <a:rPr lang="en-US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locally selected 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if, no matter which endpoint is removed, the resulting path is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 selected path</a:t>
            </a:r>
            <a:r>
              <a:rPr 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. A vertex is </a:t>
            </a:r>
            <a:r>
              <a:rPr lang="en-US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locally selected</a:t>
            </a:r>
            <a:endParaRPr lang="en-US" dirty="0">
              <a:solidFill>
                <a:srgbClr val="F14CB8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7463" y="5489114"/>
            <a:ext cx="8176856" cy="461665"/>
          </a:xfrm>
          <a:prstGeom prst="rect">
            <a:avLst/>
          </a:prstGeom>
          <a:solidFill>
            <a:schemeClr val="accent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latin typeface="Comic Sans MS" panose="030F0702030302020204" pitchFamily="66" charset="0"/>
              </a:rPr>
              <a:t> DEF: </a:t>
            </a:r>
            <a:r>
              <a:rPr lang="en-US" b="1" i="1" dirty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latin typeface="Comic Sans MS" panose="030F0702030302020204" pitchFamily="66" charset="0"/>
              </a:rPr>
              <a:t>alternative </a:t>
            </a:r>
            <a:r>
              <a:rPr lang="en-US" dirty="0" smtClean="0">
                <a:latin typeface="Comic Sans MS" panose="030F0702030302020204" pitchFamily="66" charset="0"/>
              </a:rPr>
              <a:t>paths to P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835696" y="6281114"/>
            <a:ext cx="184731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72546" y="5910571"/>
            <a:ext cx="7224154" cy="461665"/>
          </a:xfrm>
          <a:prstGeom prst="rect">
            <a:avLst/>
          </a:prstGeom>
          <a:solidFill>
            <a:schemeClr val="bg2">
              <a:lumMod val="40000"/>
              <a:lumOff val="60000"/>
              <a:alpha val="43137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selected path between the same endpoints</a:t>
            </a:r>
          </a:p>
        </p:txBody>
      </p:sp>
    </p:spTree>
    <p:extLst>
      <p:ext uri="{BB962C8B-B14F-4D97-AF65-F5344CB8AC3E}">
        <p14:creationId xmlns:p14="http://schemas.microsoft.com/office/powerpoint/2010/main" val="3093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536829" y="1844824"/>
            <a:ext cx="8225918" cy="1113020"/>
          </a:xfrm>
          <a:solidFill>
            <a:srgbClr val="FF99CC">
              <a:alpha val="61000"/>
            </a:srgbClr>
          </a:solidFill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991C7B"/>
                </a:solidFill>
                <a:latin typeface="Comic Sans MS" charset="0"/>
                <a:ea typeface="+mj-ea"/>
              </a:rPr>
              <a:t>IDEA: New shortest paths are extensions of locally </a:t>
            </a:r>
            <a:br>
              <a:rPr lang="en-US" sz="2500" dirty="0" smtClean="0">
                <a:solidFill>
                  <a:srgbClr val="991C7B"/>
                </a:solidFill>
                <a:latin typeface="Comic Sans MS" charset="0"/>
                <a:ea typeface="+mj-ea"/>
              </a:rPr>
            </a:br>
            <a:r>
              <a:rPr lang="en-US" sz="2500" dirty="0" smtClean="0">
                <a:solidFill>
                  <a:srgbClr val="991C7B"/>
                </a:solidFill>
                <a:latin typeface="Comic Sans MS" charset="0"/>
                <a:ea typeface="+mj-ea"/>
              </a:rPr>
              <a:t>selected paths</a:t>
            </a:r>
            <a:endParaRPr lang="en-US" sz="2500" dirty="0">
              <a:solidFill>
                <a:srgbClr val="991C7B"/>
              </a:solidFill>
              <a:latin typeface="Comic Sans MS" charset="0"/>
              <a:ea typeface="+mj-ea"/>
            </a:endParaRPr>
          </a:p>
        </p:txBody>
      </p:sp>
      <p:sp>
        <p:nvSpPr>
          <p:cNvPr id="1269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7899C1-E75B-4E3E-A05F-20E8B4D2C21A}" type="slidenum">
              <a:rPr lang="en-US" sz="1200">
                <a:solidFill>
                  <a:srgbClr val="FEFEFE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200">
              <a:solidFill>
                <a:srgbClr val="FEFEF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 bwMode="auto">
        <a:solidFill>
          <a:schemeClr val="bg2">
            <a:lumMod val="40000"/>
            <a:lumOff val="60000"/>
            <a:alpha val="43137"/>
          </a:schemeClr>
        </a:solidFill>
        <a:ln>
          <a:noFill/>
        </a:ln>
      </a:spPr>
      <a:bodyPr wrap="square" rtlCol="0">
        <a:spAutoFit/>
      </a:bodyPr>
      <a:lstStyle>
        <a:defPPr>
          <a:spcBef>
            <a:spcPct val="50000"/>
          </a:spcBef>
          <a:defRPr sz="2400" dirty="0" smtClean="0">
            <a:solidFill>
              <a:schemeClr val="bg2">
                <a:lumMod val="50000"/>
              </a:schemeClr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10265</TotalTime>
  <Words>1352</Words>
  <Application>Microsoft Office PowerPoint</Application>
  <PresentationFormat>On-screen Show (4:3)</PresentationFormat>
  <Paragraphs>223</Paragraphs>
  <Slides>37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Austin</vt:lpstr>
      <vt:lpstr>PowerPoint Presentation</vt:lpstr>
      <vt:lpstr>PowerPoint Presentation</vt:lpstr>
      <vt:lpstr>      Fully dynamic exact all pairs shortest paths.  Incremental in O(n^2) per insertions  (Floyd Warshall 1962)  Fully dynamic for positive weigihts   in O(n2 log3n) amortized update time    (Demetrescu, Italiano 04)  Fully dynamic for real weights in O(n^2 (log n + log^2⁡〖m/n〗  ) amortized time. (Thorup SWAT 2004).  Fully dynamic for non-neg wts in Õ(n^2.75) worst case time. (Thorup STOC 2005)  </vt:lpstr>
      <vt:lpstr>INCREMENTAL (insertions or weight decreases)</vt:lpstr>
      <vt:lpstr>INCREMENTAL (insertions or weight decreases)</vt:lpstr>
      <vt:lpstr>We can assume shortest paths are unique</vt:lpstr>
      <vt:lpstr>Properties of shortest paths when the shortest paths  are unique </vt:lpstr>
      <vt:lpstr>Definitions of paths</vt:lpstr>
      <vt:lpstr>IDEA: New shortest paths are extensions of locally  selected paths</vt:lpstr>
      <vt:lpstr>Properties of shortest paths  (assume unique)</vt:lpstr>
      <vt:lpstr>PowerPoint Presentation</vt:lpstr>
      <vt:lpstr>Determine paths s -&gt;t which are in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Problems: too many changes </vt:lpstr>
      <vt:lpstr>Problems: too many changes </vt:lpstr>
      <vt:lpstr>Problems: too many changes </vt:lpstr>
      <vt:lpstr>Problems: too many changes </vt:lpstr>
      <vt:lpstr>Problems: too many changes </vt:lpstr>
      <vt:lpstr>Problems: too many changes </vt:lpstr>
      <vt:lpstr>Problems: too many changes </vt:lpstr>
      <vt:lpstr>Problems: too many changes </vt:lpstr>
      <vt:lpstr>Reducing system paths.  (Italiano, Demestrescu)</vt:lpstr>
      <vt:lpstr>These dummy updates result in ≤log⁡n selected paths xy</vt:lpstr>
      <vt:lpstr>Lemma: </vt:lpstr>
      <vt:lpstr>Each update destroys O(zn^2)  locally selected paths</vt:lpstr>
      <vt:lpstr>Inserting a sequence of vertices vertex creates O(n^2)  locally selected paths per  vertex inserted </vt:lpstr>
      <vt:lpstr>Thorup’s approach: Decremental + rebuild</vt:lpstr>
      <vt:lpstr>Decremental to Fully dyn.   Let t=number of insertions Reinitialize  data structure  on level i when the index of the least significant of t number of insertions =i All  insertions done since the last bigger rebuild was done are considered “centers” with level i.  </vt:lpstr>
      <vt:lpstr>How to do a rebuild</vt:lpstr>
      <vt:lpstr>View of Global system</vt:lpstr>
      <vt:lpstr>Analysis</vt:lpstr>
      <vt:lpstr>Worst CaseÕ(n^2.75) </vt:lpstr>
      <vt:lpstr>Directed Graphs</vt:lpstr>
    </vt:vector>
  </TitlesOfParts>
  <Company>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Zombies, ET’s, and Other Encounters with  DYNAMIC GRAPH ALGORITHMS</dc:title>
  <dc:creator>Val</dc:creator>
  <cp:lastModifiedBy>Else Magård</cp:lastModifiedBy>
  <cp:revision>305</cp:revision>
  <dcterms:created xsi:type="dcterms:W3CDTF">2007-05-27T15:23:22Z</dcterms:created>
  <dcterms:modified xsi:type="dcterms:W3CDTF">2013-08-22T12:25:37Z</dcterms:modified>
</cp:coreProperties>
</file>